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media/image35.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0.jpg" ContentType="image/jpg"/>
  <Override PartName="/ppt/media/image88.jpg" ContentType="image/jpg"/>
  <Override PartName="/ppt/media/image118.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29.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87.jpg" ContentType="image/jpg"/>
  <Override PartName="/ppt/media/image188.jpg" ContentType="image/jpg"/>
  <Override PartName="/ppt/media/image189.jpg" ContentType="image/jpg"/>
  <Override PartName="/ppt/media/image190.jpg" ContentType="image/jpg"/>
  <Override PartName="/ppt/media/image191.jpg" ContentType="image/jpg"/>
  <Override PartName="/ppt/media/image192.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20.jpg" ContentType="image/jpg"/>
  <Override PartName="/ppt/media/image262.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90.jpg" ContentType="image/jpg"/>
  <Override PartName="/ppt/media/image291.jpg" ContentType="image/jpg"/>
  <Override PartName="/ppt/media/image292.jpg" ContentType="image/jpg"/>
  <Override PartName="/ppt/media/image293.jpg" ContentType="image/jpg"/>
  <Override PartName="/ppt/media/image297.jpg" ContentType="image/jpg"/>
  <Override PartName="/ppt/media/image301.jpg" ContentType="image/jpg"/>
  <Override PartName="/ppt/media/image303.jpg" ContentType="image/jpg"/>
  <Override PartName="/ppt/media/image304.jpg" ContentType="image/jpg"/>
  <Override PartName="/ppt/media/image305.jpg" ContentType="image/jpg"/>
  <Override PartName="/ppt/media/image306.jpg" ContentType="image/jpg"/>
  <Override PartName="/ppt/media/image309.jpg" ContentType="image/jpg"/>
  <Override PartName="/ppt/media/image310.jpg" ContentType="image/jpg"/>
  <Override PartName="/ppt/media/image312.jpg" ContentType="image/jpg"/>
  <Override PartName="/ppt/media/image313.jpg" ContentType="image/jpg"/>
  <Override PartName="/ppt/media/image319.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372.jpg" ContentType="image/jpg"/>
  <Override PartName="/ppt/media/image37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55"/>
  </p:notesMasterIdLst>
  <p:sldIdLst>
    <p:sldId id="699" r:id="rId2"/>
    <p:sldId id="265" r:id="rId3"/>
    <p:sldId id="10648" r:id="rId4"/>
    <p:sldId id="10650" r:id="rId5"/>
    <p:sldId id="10647" r:id="rId6"/>
    <p:sldId id="10646" r:id="rId7"/>
    <p:sldId id="416" r:id="rId8"/>
    <p:sldId id="10597" r:id="rId9"/>
    <p:sldId id="10599" r:id="rId10"/>
    <p:sldId id="417" r:id="rId11"/>
    <p:sldId id="550" r:id="rId12"/>
    <p:sldId id="562" r:id="rId13"/>
    <p:sldId id="520" r:id="rId14"/>
    <p:sldId id="524" r:id="rId15"/>
    <p:sldId id="530" r:id="rId16"/>
    <p:sldId id="531" r:id="rId17"/>
    <p:sldId id="535" r:id="rId18"/>
    <p:sldId id="580" r:id="rId19"/>
    <p:sldId id="589" r:id="rId20"/>
    <p:sldId id="583" r:id="rId21"/>
    <p:sldId id="584" r:id="rId22"/>
    <p:sldId id="581" r:id="rId23"/>
    <p:sldId id="467" r:id="rId24"/>
    <p:sldId id="2920" r:id="rId25"/>
    <p:sldId id="10645" r:id="rId26"/>
    <p:sldId id="10601" r:id="rId27"/>
    <p:sldId id="10602" r:id="rId28"/>
    <p:sldId id="10558" r:id="rId29"/>
    <p:sldId id="10565" r:id="rId30"/>
    <p:sldId id="10559" r:id="rId31"/>
    <p:sldId id="10604" r:id="rId32"/>
    <p:sldId id="10605" r:id="rId33"/>
    <p:sldId id="10606" r:id="rId34"/>
    <p:sldId id="10655" r:id="rId35"/>
    <p:sldId id="10657" r:id="rId36"/>
    <p:sldId id="367" r:id="rId37"/>
    <p:sldId id="371" r:id="rId38"/>
    <p:sldId id="10658" r:id="rId39"/>
    <p:sldId id="10659" r:id="rId40"/>
    <p:sldId id="10660" r:id="rId41"/>
    <p:sldId id="10662" r:id="rId42"/>
    <p:sldId id="10663" r:id="rId43"/>
    <p:sldId id="10644" r:id="rId44"/>
    <p:sldId id="393" r:id="rId45"/>
    <p:sldId id="394" r:id="rId46"/>
    <p:sldId id="385" r:id="rId47"/>
    <p:sldId id="386" r:id="rId48"/>
    <p:sldId id="387" r:id="rId49"/>
    <p:sldId id="388" r:id="rId50"/>
    <p:sldId id="389" r:id="rId51"/>
    <p:sldId id="390" r:id="rId52"/>
    <p:sldId id="391" r:id="rId53"/>
    <p:sldId id="392" r:id="rId54"/>
    <p:sldId id="395" r:id="rId55"/>
    <p:sldId id="396" r:id="rId56"/>
    <p:sldId id="397" r:id="rId57"/>
    <p:sldId id="398" r:id="rId58"/>
    <p:sldId id="10664" r:id="rId59"/>
    <p:sldId id="409" r:id="rId60"/>
    <p:sldId id="410" r:id="rId61"/>
    <p:sldId id="411" r:id="rId62"/>
    <p:sldId id="412" r:id="rId63"/>
    <p:sldId id="413" r:id="rId64"/>
    <p:sldId id="414" r:id="rId65"/>
    <p:sldId id="415" r:id="rId66"/>
    <p:sldId id="10665" r:id="rId67"/>
    <p:sldId id="418" r:id="rId68"/>
    <p:sldId id="419" r:id="rId69"/>
    <p:sldId id="420" r:id="rId70"/>
    <p:sldId id="421" r:id="rId71"/>
    <p:sldId id="422" r:id="rId72"/>
    <p:sldId id="423" r:id="rId73"/>
    <p:sldId id="424" r:id="rId74"/>
    <p:sldId id="431" r:id="rId75"/>
    <p:sldId id="429" r:id="rId76"/>
    <p:sldId id="432" r:id="rId77"/>
    <p:sldId id="10666" r:id="rId78"/>
    <p:sldId id="452" r:id="rId79"/>
    <p:sldId id="453" r:id="rId80"/>
    <p:sldId id="454" r:id="rId81"/>
    <p:sldId id="455" r:id="rId82"/>
    <p:sldId id="456" r:id="rId83"/>
    <p:sldId id="457" r:id="rId84"/>
    <p:sldId id="459" r:id="rId85"/>
    <p:sldId id="460" r:id="rId86"/>
    <p:sldId id="461" r:id="rId87"/>
    <p:sldId id="463" r:id="rId88"/>
    <p:sldId id="464" r:id="rId89"/>
    <p:sldId id="465" r:id="rId90"/>
    <p:sldId id="10667" r:id="rId91"/>
    <p:sldId id="10668" r:id="rId92"/>
    <p:sldId id="10669" r:id="rId93"/>
    <p:sldId id="10670" r:id="rId94"/>
    <p:sldId id="10671" r:id="rId95"/>
    <p:sldId id="10672" r:id="rId96"/>
    <p:sldId id="10673" r:id="rId97"/>
    <p:sldId id="10674" r:id="rId98"/>
    <p:sldId id="10675" r:id="rId99"/>
    <p:sldId id="10607" r:id="rId100"/>
    <p:sldId id="10608" r:id="rId101"/>
    <p:sldId id="10609" r:id="rId102"/>
    <p:sldId id="10610" r:id="rId103"/>
    <p:sldId id="10611" r:id="rId104"/>
    <p:sldId id="266" r:id="rId105"/>
    <p:sldId id="262" r:id="rId106"/>
    <p:sldId id="10612" r:id="rId107"/>
    <p:sldId id="10613" r:id="rId108"/>
    <p:sldId id="10615" r:id="rId109"/>
    <p:sldId id="10616" r:id="rId110"/>
    <p:sldId id="10617" r:id="rId111"/>
    <p:sldId id="10619" r:id="rId112"/>
    <p:sldId id="282" r:id="rId113"/>
    <p:sldId id="10623" r:id="rId114"/>
    <p:sldId id="10652" r:id="rId115"/>
    <p:sldId id="10653" r:id="rId116"/>
    <p:sldId id="372" r:id="rId117"/>
    <p:sldId id="373" r:id="rId118"/>
    <p:sldId id="374" r:id="rId119"/>
    <p:sldId id="273" r:id="rId120"/>
    <p:sldId id="274" r:id="rId121"/>
    <p:sldId id="275" r:id="rId122"/>
    <p:sldId id="276" r:id="rId123"/>
    <p:sldId id="277" r:id="rId124"/>
    <p:sldId id="278" r:id="rId125"/>
    <p:sldId id="279" r:id="rId126"/>
    <p:sldId id="280" r:id="rId127"/>
    <p:sldId id="375" r:id="rId128"/>
    <p:sldId id="376" r:id="rId129"/>
    <p:sldId id="377" r:id="rId130"/>
    <p:sldId id="378" r:id="rId131"/>
    <p:sldId id="379" r:id="rId132"/>
    <p:sldId id="380" r:id="rId133"/>
    <p:sldId id="381" r:id="rId134"/>
    <p:sldId id="382" r:id="rId135"/>
    <p:sldId id="383" r:id="rId136"/>
    <p:sldId id="384" r:id="rId137"/>
    <p:sldId id="281" r:id="rId138"/>
    <p:sldId id="10603" r:id="rId139"/>
    <p:sldId id="10592" r:id="rId140"/>
    <p:sldId id="10593" r:id="rId141"/>
    <p:sldId id="10594" r:id="rId142"/>
    <p:sldId id="10595" r:id="rId143"/>
    <p:sldId id="10560" r:id="rId144"/>
    <p:sldId id="10561" r:id="rId145"/>
    <p:sldId id="10590" r:id="rId146"/>
    <p:sldId id="10596" r:id="rId147"/>
    <p:sldId id="10566" r:id="rId148"/>
    <p:sldId id="10570" r:id="rId149"/>
    <p:sldId id="258" r:id="rId150"/>
    <p:sldId id="259" r:id="rId151"/>
    <p:sldId id="324" r:id="rId152"/>
    <p:sldId id="325" r:id="rId153"/>
    <p:sldId id="326"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ldId id="10646"/>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562"/>
            <p14:sldId id="520"/>
            <p14:sldId id="524"/>
          </p14:sldIdLst>
        </p14:section>
        <p14:section name="Intelligence" id="{DE208FFF-BA52-4C6A-836A-AD04EAA5EDA1}">
          <p14:sldIdLst>
            <p14:sldId id="530"/>
            <p14:sldId id="531"/>
          </p14:sldIdLst>
        </p14:section>
        <p14:section name="Transform data into intelligent action" id="{0B10523F-A044-4E24-85E6-8C9347841000}">
          <p14:sldIdLst>
            <p14:sldId id="535"/>
            <p14:sldId id="580"/>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ection>
        <p14:section name="Section 8" id="{BB6CBE0D-A3B6-4E85-895C-45F10C56DB2B}">
          <p14:sldIdLst/>
        </p14:section>
        <p14:section name="Section 9" id="{DEDA253E-599B-4741-A938-80F0F423FBFB}">
          <p14:sldIdLst>
            <p14:sldId id="2920"/>
            <p14:sldId id="10645"/>
            <p14:sldId id="10601"/>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7"/>
            <p14:sldId id="367"/>
            <p14:sldId id="371"/>
            <p14:sldId id="10658"/>
            <p14:sldId id="10659"/>
            <p14:sldId id="10660"/>
            <p14:sldId id="10662"/>
            <p14:sldId id="10663"/>
            <p14:sldId id="10644"/>
            <p14:sldId id="393"/>
            <p14:sldId id="394"/>
            <p14:sldId id="385"/>
            <p14:sldId id="386"/>
            <p14:sldId id="387"/>
            <p14:sldId id="388"/>
            <p14:sldId id="389"/>
            <p14:sldId id="390"/>
            <p14:sldId id="391"/>
            <p14:sldId id="392"/>
            <p14:sldId id="395"/>
            <p14:sldId id="396"/>
            <p14:sldId id="397"/>
            <p14:sldId id="398"/>
            <p14:sldId id="10664"/>
            <p14:sldId id="409"/>
            <p14:sldId id="410"/>
            <p14:sldId id="411"/>
            <p14:sldId id="412"/>
            <p14:sldId id="413"/>
            <p14:sldId id="414"/>
            <p14:sldId id="415"/>
            <p14:sldId id="10665"/>
            <p14:sldId id="418"/>
            <p14:sldId id="419"/>
            <p14:sldId id="420"/>
            <p14:sldId id="421"/>
            <p14:sldId id="422"/>
            <p14:sldId id="423"/>
            <p14:sldId id="424"/>
            <p14:sldId id="431"/>
            <p14:sldId id="429"/>
            <p14:sldId id="432"/>
            <p14:sldId id="10666"/>
            <p14:sldId id="452"/>
            <p14:sldId id="453"/>
            <p14:sldId id="454"/>
            <p14:sldId id="455"/>
            <p14:sldId id="456"/>
            <p14:sldId id="457"/>
            <p14:sldId id="459"/>
            <p14:sldId id="460"/>
            <p14:sldId id="461"/>
            <p14:sldId id="463"/>
            <p14:sldId id="464"/>
            <p14:sldId id="465"/>
            <p14:sldId id="10667"/>
            <p14:sldId id="10668"/>
            <p14:sldId id="10669"/>
            <p14:sldId id="10670"/>
            <p14:sldId id="10671"/>
            <p14:sldId id="10672"/>
            <p14:sldId id="10673"/>
            <p14:sldId id="10674"/>
            <p14:sldId id="10675"/>
            <p14:sldId id="10607"/>
            <p14:sldId id="10608"/>
            <p14:sldId id="10609"/>
            <p14:sldId id="10610"/>
            <p14:sldId id="10611"/>
            <p14:sldId id="266"/>
            <p14:sldId id="262"/>
            <p14:sldId id="10612"/>
            <p14:sldId id="10613"/>
            <p14:sldId id="10615"/>
            <p14:sldId id="10616"/>
            <p14:sldId id="10617"/>
            <p14:sldId id="10619"/>
            <p14:sldId id="282"/>
          </p14:sldIdLst>
        </p14:section>
        <p14:section name="Section 12" id="{757F85BE-2502-4EBE-A5AA-EBDD82FDF64E}">
          <p14:sldIdLst>
            <p14:sldId id="10623"/>
            <p14:sldId id="10652"/>
            <p14:sldId id="10653"/>
          </p14:sldIdLst>
        </p14:section>
        <p14:section name="Azure Databricks key audiences &amp; benefits" id="{461F792B-1526-412A-9E9D-4398E771AD78}">
          <p14:sldIdLst>
            <p14:sldId id="372"/>
            <p14:sldId id="373"/>
            <p14:sldId id="374"/>
          </p14:sldIdLst>
        </p14:section>
        <p14:section name="Machine Learning Process" id="{4CAF20D0-59BF-42E7-B4D4-45DE5FF364B6}">
          <p14:sldIdLst>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ldId id="259"/>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90" d="100"/>
          <a:sy n="90" d="100"/>
        </p:scale>
        <p:origin x="9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14.png"/><Relationship Id="rId6" Type="http://schemas.openxmlformats.org/officeDocument/2006/relationships/image" Target="../media/image11.svg"/><Relationship Id="rId5" Type="http://schemas.openxmlformats.org/officeDocument/2006/relationships/image" Target="../media/image1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a:t>Azure AML Studio </a:t>
          </a:r>
          <a:endParaRPr lang="en-US"/>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a:t>Azure ML Services </a:t>
          </a:r>
          <a:endParaRPr lang="en-US"/>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a:t>Azure AutoML</a:t>
          </a:r>
          <a:endParaRPr lang="en-US"/>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96D69A62-55DC-466E-8D39-556DBCA04B6B}" srcId="{4D8D7456-4E30-442F-BB78-0FFBD0D8A832}" destId="{184B92C8-B2E2-42F0-852C-AE1F749916E0}" srcOrd="0" destOrd="0" parTransId="{6B84ADC2-1648-4471-A8E4-E982A12FA5F6}" sibTransId="{17DD4917-5270-4BE6-883E-B887759AEF2E}"/>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14C6E-516E-4002-9437-2C00C6E94F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1EE4788-352C-4BF9-9A97-91DFE2F2F37F}">
      <dgm:prSet/>
      <dgm:spPr/>
      <dgm:t>
        <a:bodyPr/>
        <a:lstStyle/>
        <a:p>
          <a:r>
            <a:rPr lang="en-US"/>
            <a:t>Overview of Machine Learning Offerings </a:t>
          </a:r>
        </a:p>
      </dgm:t>
    </dgm:pt>
    <dgm:pt modelId="{A418E1CA-F263-48E2-A7A6-9143A2947FB0}" type="parTrans" cxnId="{D745A39E-9404-4F8E-94A5-D911202FD911}">
      <dgm:prSet/>
      <dgm:spPr/>
      <dgm:t>
        <a:bodyPr/>
        <a:lstStyle/>
        <a:p>
          <a:endParaRPr lang="en-US"/>
        </a:p>
      </dgm:t>
    </dgm:pt>
    <dgm:pt modelId="{8FBF9C49-81BC-4D11-8554-51805A8BFBF9}" type="sibTrans" cxnId="{D745A39E-9404-4F8E-94A5-D911202FD911}">
      <dgm:prSet/>
      <dgm:spPr/>
      <dgm:t>
        <a:bodyPr/>
        <a:lstStyle/>
        <a:p>
          <a:endParaRPr lang="en-US"/>
        </a:p>
      </dgm:t>
    </dgm:pt>
    <dgm:pt modelId="{1740C91F-BEB8-4EF1-9D00-BA4F3295DF47}">
      <dgm:prSet/>
      <dgm:spPr/>
      <dgm:t>
        <a:bodyPr/>
        <a:lstStyle/>
        <a:p>
          <a:r>
            <a:rPr lang="en-US" dirty="0"/>
            <a:t>10-11	:	AML Studio Intro &amp; Hands on Deployment</a:t>
          </a:r>
        </a:p>
      </dgm:t>
    </dgm:pt>
    <dgm:pt modelId="{EFB91549-8A48-417F-A6C5-2F934F20DED9}" type="parTrans" cxnId="{F6F1B838-959C-49B3-A964-C5E4C42D7F70}">
      <dgm:prSet/>
      <dgm:spPr/>
      <dgm:t>
        <a:bodyPr/>
        <a:lstStyle/>
        <a:p>
          <a:endParaRPr lang="en-US"/>
        </a:p>
      </dgm:t>
    </dgm:pt>
    <dgm:pt modelId="{BB7DF59F-04BD-4C33-B65C-4F28B997B897}" type="sibTrans" cxnId="{F6F1B838-959C-49B3-A964-C5E4C42D7F70}">
      <dgm:prSet/>
      <dgm:spPr/>
      <dgm:t>
        <a:bodyPr/>
        <a:lstStyle/>
        <a:p>
          <a:endParaRPr lang="en-US"/>
        </a:p>
      </dgm:t>
    </dgm:pt>
    <dgm:pt modelId="{A08E06E8-2838-4CCB-B399-24A5A4A19F72}">
      <dgm:prSet/>
      <dgm:spPr/>
      <dgm:t>
        <a:bodyPr/>
        <a:lstStyle/>
        <a:p>
          <a:r>
            <a:rPr lang="en-US" dirty="0"/>
            <a:t>11-11:15:	BREAK!!!</a:t>
          </a:r>
        </a:p>
      </dgm:t>
    </dgm:pt>
    <dgm:pt modelId="{7BE9D993-F9E7-429C-86D2-3FF9E3BCA8D7}" type="parTrans" cxnId="{FB15B1A2-F209-463F-9244-BD83E1B2A876}">
      <dgm:prSet/>
      <dgm:spPr/>
      <dgm:t>
        <a:bodyPr/>
        <a:lstStyle/>
        <a:p>
          <a:endParaRPr lang="en-US"/>
        </a:p>
      </dgm:t>
    </dgm:pt>
    <dgm:pt modelId="{E278FBE6-C172-4C6E-9C2B-38488045FB96}" type="sibTrans" cxnId="{FB15B1A2-F209-463F-9244-BD83E1B2A876}">
      <dgm:prSet/>
      <dgm:spPr/>
      <dgm:t>
        <a:bodyPr/>
        <a:lstStyle/>
        <a:p>
          <a:endParaRPr lang="en-US"/>
        </a:p>
      </dgm:t>
    </dgm:pt>
    <dgm:pt modelId="{3DD01EFB-5FA8-4A40-9FF0-359CE6A4D183}">
      <dgm:prSet/>
      <dgm:spPr/>
      <dgm:t>
        <a:bodyPr/>
        <a:lstStyle/>
        <a:p>
          <a:r>
            <a:rPr lang="en-US" dirty="0"/>
            <a:t>11:15-1	:	AML Studio - Labs Hyper Tuning</a:t>
          </a:r>
        </a:p>
      </dgm:t>
    </dgm:pt>
    <dgm:pt modelId="{B3AD7525-B640-4373-B9C2-0EC422E8DC6D}" type="parTrans" cxnId="{C8D690BC-B4CD-49F4-AF1E-317B688464CB}">
      <dgm:prSet/>
      <dgm:spPr/>
      <dgm:t>
        <a:bodyPr/>
        <a:lstStyle/>
        <a:p>
          <a:endParaRPr lang="en-US"/>
        </a:p>
      </dgm:t>
    </dgm:pt>
    <dgm:pt modelId="{635D0103-7935-46C2-AEE8-AAB4E5BCD717}" type="sibTrans" cxnId="{C8D690BC-B4CD-49F4-AF1E-317B688464CB}">
      <dgm:prSet/>
      <dgm:spPr/>
      <dgm:t>
        <a:bodyPr/>
        <a:lstStyle/>
        <a:p>
          <a:endParaRPr lang="en-US"/>
        </a:p>
      </dgm:t>
    </dgm:pt>
    <dgm:pt modelId="{623508A8-2A03-4513-8FED-F3D696C48F4C}">
      <dgm:prSet/>
      <dgm:spPr/>
      <dgm:t>
        <a:bodyPr/>
        <a:lstStyle/>
        <a:p>
          <a:r>
            <a:rPr lang="en-US" dirty="0"/>
            <a:t>1-2	:	LUNCH</a:t>
          </a:r>
        </a:p>
      </dgm:t>
    </dgm:pt>
    <dgm:pt modelId="{F3C2F114-C1C7-4D4B-A369-4734A8B86E2C}" type="parTrans" cxnId="{09D63ABC-67A0-4CE0-B7A3-E6A7FD8C9DB3}">
      <dgm:prSet/>
      <dgm:spPr/>
      <dgm:t>
        <a:bodyPr/>
        <a:lstStyle/>
        <a:p>
          <a:endParaRPr lang="en-US"/>
        </a:p>
      </dgm:t>
    </dgm:pt>
    <dgm:pt modelId="{9EF71452-F818-4F05-B7B6-D0B58734E5F9}" type="sibTrans" cxnId="{09D63ABC-67A0-4CE0-B7A3-E6A7FD8C9DB3}">
      <dgm:prSet/>
      <dgm:spPr/>
      <dgm:t>
        <a:bodyPr/>
        <a:lstStyle/>
        <a:p>
          <a:endParaRPr lang="en-US"/>
        </a:p>
      </dgm:t>
    </dgm:pt>
    <dgm:pt modelId="{C690CB87-6226-4135-AAC1-F876A7C220C0}">
      <dgm:prSet/>
      <dgm:spPr/>
      <dgm:t>
        <a:bodyPr/>
        <a:lstStyle/>
        <a:p>
          <a:r>
            <a:rPr lang="en-US" dirty="0"/>
            <a:t>2-3:15	:	Auto ML Intro</a:t>
          </a:r>
        </a:p>
      </dgm:t>
    </dgm:pt>
    <dgm:pt modelId="{5C95CF0F-B5BE-491B-A688-2B80EEEA5597}" type="parTrans" cxnId="{E0FF27D4-7FEA-49D8-8AA7-E2C133F89391}">
      <dgm:prSet/>
      <dgm:spPr/>
      <dgm:t>
        <a:bodyPr/>
        <a:lstStyle/>
        <a:p>
          <a:endParaRPr lang="en-US"/>
        </a:p>
      </dgm:t>
    </dgm:pt>
    <dgm:pt modelId="{179F80EE-2593-494E-89B9-7473B984A752}" type="sibTrans" cxnId="{E0FF27D4-7FEA-49D8-8AA7-E2C133F89391}">
      <dgm:prSet/>
      <dgm:spPr/>
      <dgm:t>
        <a:bodyPr/>
        <a:lstStyle/>
        <a:p>
          <a:endParaRPr lang="en-US"/>
        </a:p>
      </dgm:t>
    </dgm:pt>
    <dgm:pt modelId="{5B26B3EF-E17C-4FEE-8984-F3E45D75D17C}">
      <dgm:prSet/>
      <dgm:spPr/>
      <dgm:t>
        <a:bodyPr/>
        <a:lstStyle/>
        <a:p>
          <a:r>
            <a:rPr lang="en-US" dirty="0"/>
            <a:t>3:15-5	:	Hands on Azure </a:t>
          </a:r>
          <a:r>
            <a:rPr lang="en-US" dirty="0" err="1"/>
            <a:t>AutoML</a:t>
          </a:r>
          <a:endParaRPr lang="en-US" dirty="0"/>
        </a:p>
      </dgm:t>
    </dgm:pt>
    <dgm:pt modelId="{183C50D0-741D-4D21-9E07-CF7A6C8C792B}" type="parTrans" cxnId="{4978E267-C00F-438D-AE1B-C907383C9E01}">
      <dgm:prSet/>
      <dgm:spPr/>
      <dgm:t>
        <a:bodyPr/>
        <a:lstStyle/>
        <a:p>
          <a:endParaRPr lang="en-US"/>
        </a:p>
      </dgm:t>
    </dgm:pt>
    <dgm:pt modelId="{82B88FC2-1B17-48EA-A56F-B003D6EF083D}" type="sibTrans" cxnId="{4978E267-C00F-438D-AE1B-C907383C9E01}">
      <dgm:prSet/>
      <dgm:spPr/>
      <dgm:t>
        <a:bodyPr/>
        <a:lstStyle/>
        <a:p>
          <a:endParaRPr lang="en-US"/>
        </a:p>
      </dgm:t>
    </dgm:pt>
    <dgm:pt modelId="{34047C2D-0D8A-44A6-B470-7F02FBD30E7C}" type="pres">
      <dgm:prSet presAssocID="{73914C6E-516E-4002-9437-2C00C6E94F34}" presName="linear" presStyleCnt="0">
        <dgm:presLayoutVars>
          <dgm:dir/>
          <dgm:animLvl val="lvl"/>
          <dgm:resizeHandles val="exact"/>
        </dgm:presLayoutVars>
      </dgm:prSet>
      <dgm:spPr/>
    </dgm:pt>
    <dgm:pt modelId="{946B1210-3FDA-4EF3-87F7-EDF61385C91F}" type="pres">
      <dgm:prSet presAssocID="{F1EE4788-352C-4BF9-9A97-91DFE2F2F37F}" presName="parentLin" presStyleCnt="0"/>
      <dgm:spPr/>
    </dgm:pt>
    <dgm:pt modelId="{6E5C35E9-0BFD-4B06-80A0-3F23CDEC5C67}" type="pres">
      <dgm:prSet presAssocID="{F1EE4788-352C-4BF9-9A97-91DFE2F2F37F}" presName="parentLeftMargin" presStyleLbl="node1" presStyleIdx="0" presStyleCnt="7"/>
      <dgm:spPr/>
    </dgm:pt>
    <dgm:pt modelId="{95F91E26-C62F-4FF9-A9BB-FB6060300335}" type="pres">
      <dgm:prSet presAssocID="{F1EE4788-352C-4BF9-9A97-91DFE2F2F37F}" presName="parentText" presStyleLbl="node1" presStyleIdx="0" presStyleCnt="7">
        <dgm:presLayoutVars>
          <dgm:chMax val="0"/>
          <dgm:bulletEnabled val="1"/>
        </dgm:presLayoutVars>
      </dgm:prSet>
      <dgm:spPr/>
    </dgm:pt>
    <dgm:pt modelId="{C3864457-355B-4A37-BD69-250B838FD33C}" type="pres">
      <dgm:prSet presAssocID="{F1EE4788-352C-4BF9-9A97-91DFE2F2F37F}" presName="negativeSpace" presStyleCnt="0"/>
      <dgm:spPr/>
    </dgm:pt>
    <dgm:pt modelId="{EF85269B-7640-47AA-A78B-3E6DD61FC5C3}" type="pres">
      <dgm:prSet presAssocID="{F1EE4788-352C-4BF9-9A97-91DFE2F2F37F}" presName="childText" presStyleLbl="conFgAcc1" presStyleIdx="0" presStyleCnt="7">
        <dgm:presLayoutVars>
          <dgm:bulletEnabled val="1"/>
        </dgm:presLayoutVars>
      </dgm:prSet>
      <dgm:spPr/>
    </dgm:pt>
    <dgm:pt modelId="{06875EBC-D08B-4ACF-90C0-CAF7EE438808}" type="pres">
      <dgm:prSet presAssocID="{8FBF9C49-81BC-4D11-8554-51805A8BFBF9}" presName="spaceBetweenRectangles" presStyleCnt="0"/>
      <dgm:spPr/>
    </dgm:pt>
    <dgm:pt modelId="{F7EBA415-FFC4-483B-8500-478D612BA1B9}" type="pres">
      <dgm:prSet presAssocID="{1740C91F-BEB8-4EF1-9D00-BA4F3295DF47}" presName="parentLin" presStyleCnt="0"/>
      <dgm:spPr/>
    </dgm:pt>
    <dgm:pt modelId="{FD78B444-9720-426E-AE19-3E691EF77BCF}" type="pres">
      <dgm:prSet presAssocID="{1740C91F-BEB8-4EF1-9D00-BA4F3295DF47}" presName="parentLeftMargin" presStyleLbl="node1" presStyleIdx="0" presStyleCnt="7"/>
      <dgm:spPr/>
    </dgm:pt>
    <dgm:pt modelId="{07788CDA-6D63-4416-8C57-90B1A8255958}" type="pres">
      <dgm:prSet presAssocID="{1740C91F-BEB8-4EF1-9D00-BA4F3295DF47}" presName="parentText" presStyleLbl="node1" presStyleIdx="1" presStyleCnt="7">
        <dgm:presLayoutVars>
          <dgm:chMax val="0"/>
          <dgm:bulletEnabled val="1"/>
        </dgm:presLayoutVars>
      </dgm:prSet>
      <dgm:spPr/>
    </dgm:pt>
    <dgm:pt modelId="{788DFA98-0C51-41FB-97E5-17E347B7E7B5}" type="pres">
      <dgm:prSet presAssocID="{1740C91F-BEB8-4EF1-9D00-BA4F3295DF47}" presName="negativeSpace" presStyleCnt="0"/>
      <dgm:spPr/>
    </dgm:pt>
    <dgm:pt modelId="{322E9137-BE4D-4262-982B-F1631E4550DD}" type="pres">
      <dgm:prSet presAssocID="{1740C91F-BEB8-4EF1-9D00-BA4F3295DF47}" presName="childText" presStyleLbl="conFgAcc1" presStyleIdx="1" presStyleCnt="7">
        <dgm:presLayoutVars>
          <dgm:bulletEnabled val="1"/>
        </dgm:presLayoutVars>
      </dgm:prSet>
      <dgm:spPr/>
    </dgm:pt>
    <dgm:pt modelId="{E158C743-FADC-4098-ABB7-AD1B1C6AE750}" type="pres">
      <dgm:prSet presAssocID="{BB7DF59F-04BD-4C33-B65C-4F28B997B897}" presName="spaceBetweenRectangles" presStyleCnt="0"/>
      <dgm:spPr/>
    </dgm:pt>
    <dgm:pt modelId="{C4769D16-4CAC-453A-AD6D-118F2780849C}" type="pres">
      <dgm:prSet presAssocID="{A08E06E8-2838-4CCB-B399-24A5A4A19F72}" presName="parentLin" presStyleCnt="0"/>
      <dgm:spPr/>
    </dgm:pt>
    <dgm:pt modelId="{04551486-E612-4CDC-9D22-FEF6FF8481FF}" type="pres">
      <dgm:prSet presAssocID="{A08E06E8-2838-4CCB-B399-24A5A4A19F72}" presName="parentLeftMargin" presStyleLbl="node1" presStyleIdx="1" presStyleCnt="7"/>
      <dgm:spPr/>
    </dgm:pt>
    <dgm:pt modelId="{8F6359C1-53F1-478C-BEE5-892FD329B9F3}" type="pres">
      <dgm:prSet presAssocID="{A08E06E8-2838-4CCB-B399-24A5A4A19F72}" presName="parentText" presStyleLbl="node1" presStyleIdx="2" presStyleCnt="7">
        <dgm:presLayoutVars>
          <dgm:chMax val="0"/>
          <dgm:bulletEnabled val="1"/>
        </dgm:presLayoutVars>
      </dgm:prSet>
      <dgm:spPr/>
    </dgm:pt>
    <dgm:pt modelId="{3C82F904-8731-42AC-9C25-287455E040C0}" type="pres">
      <dgm:prSet presAssocID="{A08E06E8-2838-4CCB-B399-24A5A4A19F72}" presName="negativeSpace" presStyleCnt="0"/>
      <dgm:spPr/>
    </dgm:pt>
    <dgm:pt modelId="{B12D5068-2A79-4163-A323-5BA082DE8D06}" type="pres">
      <dgm:prSet presAssocID="{A08E06E8-2838-4CCB-B399-24A5A4A19F72}" presName="childText" presStyleLbl="conFgAcc1" presStyleIdx="2" presStyleCnt="7">
        <dgm:presLayoutVars>
          <dgm:bulletEnabled val="1"/>
        </dgm:presLayoutVars>
      </dgm:prSet>
      <dgm:spPr/>
    </dgm:pt>
    <dgm:pt modelId="{617E3C0C-B96E-42A7-A304-DABFAEA6E1C3}" type="pres">
      <dgm:prSet presAssocID="{E278FBE6-C172-4C6E-9C2B-38488045FB96}" presName="spaceBetweenRectangles" presStyleCnt="0"/>
      <dgm:spPr/>
    </dgm:pt>
    <dgm:pt modelId="{BA33E342-68A6-4C6D-B25D-AA8EF36485C4}" type="pres">
      <dgm:prSet presAssocID="{3DD01EFB-5FA8-4A40-9FF0-359CE6A4D183}" presName="parentLin" presStyleCnt="0"/>
      <dgm:spPr/>
    </dgm:pt>
    <dgm:pt modelId="{1D24186D-AEAB-4242-9AE7-9FE488424FD7}" type="pres">
      <dgm:prSet presAssocID="{3DD01EFB-5FA8-4A40-9FF0-359CE6A4D183}" presName="parentLeftMargin" presStyleLbl="node1" presStyleIdx="2" presStyleCnt="7"/>
      <dgm:spPr/>
    </dgm:pt>
    <dgm:pt modelId="{3AF63A37-B1BA-4B4B-A7D4-595F3B470065}" type="pres">
      <dgm:prSet presAssocID="{3DD01EFB-5FA8-4A40-9FF0-359CE6A4D183}" presName="parentText" presStyleLbl="node1" presStyleIdx="3" presStyleCnt="7">
        <dgm:presLayoutVars>
          <dgm:chMax val="0"/>
          <dgm:bulletEnabled val="1"/>
        </dgm:presLayoutVars>
      </dgm:prSet>
      <dgm:spPr/>
    </dgm:pt>
    <dgm:pt modelId="{C9A6830C-9521-434A-9E89-632EB1F47432}" type="pres">
      <dgm:prSet presAssocID="{3DD01EFB-5FA8-4A40-9FF0-359CE6A4D183}" presName="negativeSpace" presStyleCnt="0"/>
      <dgm:spPr/>
    </dgm:pt>
    <dgm:pt modelId="{7BDE7B8B-8626-4E46-BD92-D1A05A4D1BC0}" type="pres">
      <dgm:prSet presAssocID="{3DD01EFB-5FA8-4A40-9FF0-359CE6A4D183}" presName="childText" presStyleLbl="conFgAcc1" presStyleIdx="3" presStyleCnt="7">
        <dgm:presLayoutVars>
          <dgm:bulletEnabled val="1"/>
        </dgm:presLayoutVars>
      </dgm:prSet>
      <dgm:spPr/>
    </dgm:pt>
    <dgm:pt modelId="{EBBAB0AA-0074-42FF-82F8-29C69973419D}" type="pres">
      <dgm:prSet presAssocID="{635D0103-7935-46C2-AEE8-AAB4E5BCD717}" presName="spaceBetweenRectangles" presStyleCnt="0"/>
      <dgm:spPr/>
    </dgm:pt>
    <dgm:pt modelId="{D3A2D031-49D7-450E-B980-3D380CAD9E7E}" type="pres">
      <dgm:prSet presAssocID="{623508A8-2A03-4513-8FED-F3D696C48F4C}" presName="parentLin" presStyleCnt="0"/>
      <dgm:spPr/>
    </dgm:pt>
    <dgm:pt modelId="{57067272-9B6B-4E64-A4A1-A4ABD9D0F62B}" type="pres">
      <dgm:prSet presAssocID="{623508A8-2A03-4513-8FED-F3D696C48F4C}" presName="parentLeftMargin" presStyleLbl="node1" presStyleIdx="3" presStyleCnt="7"/>
      <dgm:spPr/>
    </dgm:pt>
    <dgm:pt modelId="{2502911E-C04A-407E-8E7B-471008280148}" type="pres">
      <dgm:prSet presAssocID="{623508A8-2A03-4513-8FED-F3D696C48F4C}" presName="parentText" presStyleLbl="node1" presStyleIdx="4" presStyleCnt="7">
        <dgm:presLayoutVars>
          <dgm:chMax val="0"/>
          <dgm:bulletEnabled val="1"/>
        </dgm:presLayoutVars>
      </dgm:prSet>
      <dgm:spPr/>
    </dgm:pt>
    <dgm:pt modelId="{F709EBB6-6613-49A9-8EFC-8CDD14FE6E61}" type="pres">
      <dgm:prSet presAssocID="{623508A8-2A03-4513-8FED-F3D696C48F4C}" presName="negativeSpace" presStyleCnt="0"/>
      <dgm:spPr/>
    </dgm:pt>
    <dgm:pt modelId="{B61CFCA6-0493-4567-8C21-BB825579D71F}" type="pres">
      <dgm:prSet presAssocID="{623508A8-2A03-4513-8FED-F3D696C48F4C}" presName="childText" presStyleLbl="conFgAcc1" presStyleIdx="4" presStyleCnt="7">
        <dgm:presLayoutVars>
          <dgm:bulletEnabled val="1"/>
        </dgm:presLayoutVars>
      </dgm:prSet>
      <dgm:spPr/>
    </dgm:pt>
    <dgm:pt modelId="{744A67E8-9131-4202-B2D4-7E29166BCC3B}" type="pres">
      <dgm:prSet presAssocID="{9EF71452-F818-4F05-B7B6-D0B58734E5F9}" presName="spaceBetweenRectangles" presStyleCnt="0"/>
      <dgm:spPr/>
    </dgm:pt>
    <dgm:pt modelId="{02F324C5-DD5B-451C-B1E8-C6A61DD0F59C}" type="pres">
      <dgm:prSet presAssocID="{C690CB87-6226-4135-AAC1-F876A7C220C0}" presName="parentLin" presStyleCnt="0"/>
      <dgm:spPr/>
    </dgm:pt>
    <dgm:pt modelId="{1772B197-2586-4D99-BCBC-8A08FD258E78}" type="pres">
      <dgm:prSet presAssocID="{C690CB87-6226-4135-AAC1-F876A7C220C0}" presName="parentLeftMargin" presStyleLbl="node1" presStyleIdx="4" presStyleCnt="7"/>
      <dgm:spPr/>
    </dgm:pt>
    <dgm:pt modelId="{BC971148-D2FD-42DB-936D-A6D20C96EC9C}" type="pres">
      <dgm:prSet presAssocID="{C690CB87-6226-4135-AAC1-F876A7C220C0}" presName="parentText" presStyleLbl="node1" presStyleIdx="5" presStyleCnt="7">
        <dgm:presLayoutVars>
          <dgm:chMax val="0"/>
          <dgm:bulletEnabled val="1"/>
        </dgm:presLayoutVars>
      </dgm:prSet>
      <dgm:spPr/>
    </dgm:pt>
    <dgm:pt modelId="{80E517E1-7737-466B-98D6-77F056F23E5D}" type="pres">
      <dgm:prSet presAssocID="{C690CB87-6226-4135-AAC1-F876A7C220C0}" presName="negativeSpace" presStyleCnt="0"/>
      <dgm:spPr/>
    </dgm:pt>
    <dgm:pt modelId="{C7B15672-C7B0-455B-9CBA-92896F11A0CE}" type="pres">
      <dgm:prSet presAssocID="{C690CB87-6226-4135-AAC1-F876A7C220C0}" presName="childText" presStyleLbl="conFgAcc1" presStyleIdx="5" presStyleCnt="7">
        <dgm:presLayoutVars>
          <dgm:bulletEnabled val="1"/>
        </dgm:presLayoutVars>
      </dgm:prSet>
      <dgm:spPr/>
    </dgm:pt>
    <dgm:pt modelId="{3AB6900F-F37E-44E3-9F40-480AFB532624}" type="pres">
      <dgm:prSet presAssocID="{179F80EE-2593-494E-89B9-7473B984A752}" presName="spaceBetweenRectangles" presStyleCnt="0"/>
      <dgm:spPr/>
    </dgm:pt>
    <dgm:pt modelId="{C387F4C4-AB77-48AE-B9C7-E922099CEAC6}" type="pres">
      <dgm:prSet presAssocID="{5B26B3EF-E17C-4FEE-8984-F3E45D75D17C}" presName="parentLin" presStyleCnt="0"/>
      <dgm:spPr/>
    </dgm:pt>
    <dgm:pt modelId="{ADAFF3AF-D7BE-4267-8F15-1FD2FC6E40DF}" type="pres">
      <dgm:prSet presAssocID="{5B26B3EF-E17C-4FEE-8984-F3E45D75D17C}" presName="parentLeftMargin" presStyleLbl="node1" presStyleIdx="5" presStyleCnt="7"/>
      <dgm:spPr/>
    </dgm:pt>
    <dgm:pt modelId="{079B2EB1-FFBA-47E1-843D-564427CD5D00}" type="pres">
      <dgm:prSet presAssocID="{5B26B3EF-E17C-4FEE-8984-F3E45D75D17C}" presName="parentText" presStyleLbl="node1" presStyleIdx="6" presStyleCnt="7">
        <dgm:presLayoutVars>
          <dgm:chMax val="0"/>
          <dgm:bulletEnabled val="1"/>
        </dgm:presLayoutVars>
      </dgm:prSet>
      <dgm:spPr/>
    </dgm:pt>
    <dgm:pt modelId="{37534DB4-3F00-42A0-956D-2BA638051DB8}" type="pres">
      <dgm:prSet presAssocID="{5B26B3EF-E17C-4FEE-8984-F3E45D75D17C}" presName="negativeSpace" presStyleCnt="0"/>
      <dgm:spPr/>
    </dgm:pt>
    <dgm:pt modelId="{DBD6F5A1-4316-4520-871F-4D7E63D5CD20}" type="pres">
      <dgm:prSet presAssocID="{5B26B3EF-E17C-4FEE-8984-F3E45D75D17C}" presName="childText" presStyleLbl="conFgAcc1" presStyleIdx="6" presStyleCnt="7">
        <dgm:presLayoutVars>
          <dgm:bulletEnabled val="1"/>
        </dgm:presLayoutVars>
      </dgm:prSet>
      <dgm:spPr/>
    </dgm:pt>
  </dgm:ptLst>
  <dgm:cxnLst>
    <dgm:cxn modelId="{3125C905-338F-4ACE-9001-CA4CE20CAD20}" type="presOf" srcId="{3DD01EFB-5FA8-4A40-9FF0-359CE6A4D183}" destId="{3AF63A37-B1BA-4B4B-A7D4-595F3B470065}" srcOrd="1" destOrd="0" presId="urn:microsoft.com/office/officeart/2005/8/layout/list1"/>
    <dgm:cxn modelId="{0E7D5C07-4ADD-484D-9648-CBAA477C07CF}" type="presOf" srcId="{C690CB87-6226-4135-AAC1-F876A7C220C0}" destId="{BC971148-D2FD-42DB-936D-A6D20C96EC9C}" srcOrd="1" destOrd="0" presId="urn:microsoft.com/office/officeart/2005/8/layout/list1"/>
    <dgm:cxn modelId="{9CFFAB10-2970-4F56-990B-2EE64536C780}" type="presOf" srcId="{A08E06E8-2838-4CCB-B399-24A5A4A19F72}" destId="{8F6359C1-53F1-478C-BEE5-892FD329B9F3}" srcOrd="1" destOrd="0" presId="urn:microsoft.com/office/officeart/2005/8/layout/list1"/>
    <dgm:cxn modelId="{27920616-3C04-4F2C-AE8E-3A3E3A0F09AD}" type="presOf" srcId="{A08E06E8-2838-4CCB-B399-24A5A4A19F72}" destId="{04551486-E612-4CDC-9D22-FEF6FF8481FF}" srcOrd="0" destOrd="0" presId="urn:microsoft.com/office/officeart/2005/8/layout/list1"/>
    <dgm:cxn modelId="{4A954219-C15A-48FB-8FF9-AD9CE877D177}" type="presOf" srcId="{5B26B3EF-E17C-4FEE-8984-F3E45D75D17C}" destId="{ADAFF3AF-D7BE-4267-8F15-1FD2FC6E40DF}" srcOrd="0" destOrd="0" presId="urn:microsoft.com/office/officeart/2005/8/layout/list1"/>
    <dgm:cxn modelId="{3583B119-E498-4623-9857-9F1A346CE75B}" type="presOf" srcId="{3DD01EFB-5FA8-4A40-9FF0-359CE6A4D183}" destId="{1D24186D-AEAB-4242-9AE7-9FE488424FD7}" srcOrd="0" destOrd="0" presId="urn:microsoft.com/office/officeart/2005/8/layout/list1"/>
    <dgm:cxn modelId="{750CF71A-AE4F-4136-8BFA-5CB9170674D9}" type="presOf" srcId="{73914C6E-516E-4002-9437-2C00C6E94F34}" destId="{34047C2D-0D8A-44A6-B470-7F02FBD30E7C}" srcOrd="0" destOrd="0" presId="urn:microsoft.com/office/officeart/2005/8/layout/list1"/>
    <dgm:cxn modelId="{CD300B29-C821-484D-99B4-7E812A49D809}" type="presOf" srcId="{623508A8-2A03-4513-8FED-F3D696C48F4C}" destId="{57067272-9B6B-4E64-A4A1-A4ABD9D0F62B}" srcOrd="0" destOrd="0" presId="urn:microsoft.com/office/officeart/2005/8/layout/list1"/>
    <dgm:cxn modelId="{A12C1738-FE2D-47BD-A61B-3C93A5496829}" type="presOf" srcId="{5B26B3EF-E17C-4FEE-8984-F3E45D75D17C}" destId="{079B2EB1-FFBA-47E1-843D-564427CD5D00}" srcOrd="1" destOrd="0" presId="urn:microsoft.com/office/officeart/2005/8/layout/list1"/>
    <dgm:cxn modelId="{F6F1B838-959C-49B3-A964-C5E4C42D7F70}" srcId="{73914C6E-516E-4002-9437-2C00C6E94F34}" destId="{1740C91F-BEB8-4EF1-9D00-BA4F3295DF47}" srcOrd="1" destOrd="0" parTransId="{EFB91549-8A48-417F-A6C5-2F934F20DED9}" sibTransId="{BB7DF59F-04BD-4C33-B65C-4F28B997B897}"/>
    <dgm:cxn modelId="{1D17685B-AD31-48C1-A35D-20FA37CE0E76}" type="presOf" srcId="{F1EE4788-352C-4BF9-9A97-91DFE2F2F37F}" destId="{6E5C35E9-0BFD-4B06-80A0-3F23CDEC5C67}" srcOrd="0" destOrd="0" presId="urn:microsoft.com/office/officeart/2005/8/layout/list1"/>
    <dgm:cxn modelId="{4978E267-C00F-438D-AE1B-C907383C9E01}" srcId="{73914C6E-516E-4002-9437-2C00C6E94F34}" destId="{5B26B3EF-E17C-4FEE-8984-F3E45D75D17C}" srcOrd="6" destOrd="0" parTransId="{183C50D0-741D-4D21-9E07-CF7A6C8C792B}" sibTransId="{82B88FC2-1B17-48EA-A56F-B003D6EF083D}"/>
    <dgm:cxn modelId="{8AA3A271-0C38-4774-BEB7-185CDAEB298B}" type="presOf" srcId="{F1EE4788-352C-4BF9-9A97-91DFE2F2F37F}" destId="{95F91E26-C62F-4FF9-A9BB-FB6060300335}" srcOrd="1" destOrd="0" presId="urn:microsoft.com/office/officeart/2005/8/layout/list1"/>
    <dgm:cxn modelId="{C830499E-3757-4BAE-804D-C01EA6D90F41}" type="presOf" srcId="{1740C91F-BEB8-4EF1-9D00-BA4F3295DF47}" destId="{FD78B444-9720-426E-AE19-3E691EF77BCF}" srcOrd="0" destOrd="0" presId="urn:microsoft.com/office/officeart/2005/8/layout/list1"/>
    <dgm:cxn modelId="{D745A39E-9404-4F8E-94A5-D911202FD911}" srcId="{73914C6E-516E-4002-9437-2C00C6E94F34}" destId="{F1EE4788-352C-4BF9-9A97-91DFE2F2F37F}" srcOrd="0" destOrd="0" parTransId="{A418E1CA-F263-48E2-A7A6-9143A2947FB0}" sibTransId="{8FBF9C49-81BC-4D11-8554-51805A8BFBF9}"/>
    <dgm:cxn modelId="{FB15B1A2-F209-463F-9244-BD83E1B2A876}" srcId="{73914C6E-516E-4002-9437-2C00C6E94F34}" destId="{A08E06E8-2838-4CCB-B399-24A5A4A19F72}" srcOrd="2" destOrd="0" parTransId="{7BE9D993-F9E7-429C-86D2-3FF9E3BCA8D7}" sibTransId="{E278FBE6-C172-4C6E-9C2B-38488045FB96}"/>
    <dgm:cxn modelId="{F89762B8-3CD9-4E35-815C-8A7BECC0E307}" type="presOf" srcId="{C690CB87-6226-4135-AAC1-F876A7C220C0}" destId="{1772B197-2586-4D99-BCBC-8A08FD258E78}" srcOrd="0" destOrd="0" presId="urn:microsoft.com/office/officeart/2005/8/layout/list1"/>
    <dgm:cxn modelId="{09D63ABC-67A0-4CE0-B7A3-E6A7FD8C9DB3}" srcId="{73914C6E-516E-4002-9437-2C00C6E94F34}" destId="{623508A8-2A03-4513-8FED-F3D696C48F4C}" srcOrd="4" destOrd="0" parTransId="{F3C2F114-C1C7-4D4B-A369-4734A8B86E2C}" sibTransId="{9EF71452-F818-4F05-B7B6-D0B58734E5F9}"/>
    <dgm:cxn modelId="{C8D690BC-B4CD-49F4-AF1E-317B688464CB}" srcId="{73914C6E-516E-4002-9437-2C00C6E94F34}" destId="{3DD01EFB-5FA8-4A40-9FF0-359CE6A4D183}" srcOrd="3" destOrd="0" parTransId="{B3AD7525-B640-4373-B9C2-0EC422E8DC6D}" sibTransId="{635D0103-7935-46C2-AEE8-AAB4E5BCD717}"/>
    <dgm:cxn modelId="{98BB7DD0-B64B-4326-B026-C4E1B15F3D3F}" type="presOf" srcId="{623508A8-2A03-4513-8FED-F3D696C48F4C}" destId="{2502911E-C04A-407E-8E7B-471008280148}" srcOrd="1" destOrd="0" presId="urn:microsoft.com/office/officeart/2005/8/layout/list1"/>
    <dgm:cxn modelId="{E0FF27D4-7FEA-49D8-8AA7-E2C133F89391}" srcId="{73914C6E-516E-4002-9437-2C00C6E94F34}" destId="{C690CB87-6226-4135-AAC1-F876A7C220C0}" srcOrd="5" destOrd="0" parTransId="{5C95CF0F-B5BE-491B-A688-2B80EEEA5597}" sibTransId="{179F80EE-2593-494E-89B9-7473B984A752}"/>
    <dgm:cxn modelId="{25551BD9-5498-457F-B0BD-1BBB47CDE127}" type="presOf" srcId="{1740C91F-BEB8-4EF1-9D00-BA4F3295DF47}" destId="{07788CDA-6D63-4416-8C57-90B1A8255958}" srcOrd="1" destOrd="0" presId="urn:microsoft.com/office/officeart/2005/8/layout/list1"/>
    <dgm:cxn modelId="{58E60829-96DA-473A-9F4D-0913EA005F16}" type="presParOf" srcId="{34047C2D-0D8A-44A6-B470-7F02FBD30E7C}" destId="{946B1210-3FDA-4EF3-87F7-EDF61385C91F}" srcOrd="0" destOrd="0" presId="urn:microsoft.com/office/officeart/2005/8/layout/list1"/>
    <dgm:cxn modelId="{AB220E5E-C81D-49E6-BCFD-11419CDB984C}" type="presParOf" srcId="{946B1210-3FDA-4EF3-87F7-EDF61385C91F}" destId="{6E5C35E9-0BFD-4B06-80A0-3F23CDEC5C67}" srcOrd="0" destOrd="0" presId="urn:microsoft.com/office/officeart/2005/8/layout/list1"/>
    <dgm:cxn modelId="{B3FDAE6A-9E3D-4FDC-91D8-ABEEDC1A13F4}" type="presParOf" srcId="{946B1210-3FDA-4EF3-87F7-EDF61385C91F}" destId="{95F91E26-C62F-4FF9-A9BB-FB6060300335}" srcOrd="1" destOrd="0" presId="urn:microsoft.com/office/officeart/2005/8/layout/list1"/>
    <dgm:cxn modelId="{475A5015-8B33-44FF-BA52-8584C545DF63}" type="presParOf" srcId="{34047C2D-0D8A-44A6-B470-7F02FBD30E7C}" destId="{C3864457-355B-4A37-BD69-250B838FD33C}" srcOrd="1" destOrd="0" presId="urn:microsoft.com/office/officeart/2005/8/layout/list1"/>
    <dgm:cxn modelId="{E0797079-0CEE-4B8A-BF89-1380F7F8AC22}" type="presParOf" srcId="{34047C2D-0D8A-44A6-B470-7F02FBD30E7C}" destId="{EF85269B-7640-47AA-A78B-3E6DD61FC5C3}" srcOrd="2" destOrd="0" presId="urn:microsoft.com/office/officeart/2005/8/layout/list1"/>
    <dgm:cxn modelId="{0C0ADA62-5B10-4F02-9354-204FC8B24778}" type="presParOf" srcId="{34047C2D-0D8A-44A6-B470-7F02FBD30E7C}" destId="{06875EBC-D08B-4ACF-90C0-CAF7EE438808}" srcOrd="3" destOrd="0" presId="urn:microsoft.com/office/officeart/2005/8/layout/list1"/>
    <dgm:cxn modelId="{87074E40-ABA7-4B7B-A9BF-5380764D3EB1}" type="presParOf" srcId="{34047C2D-0D8A-44A6-B470-7F02FBD30E7C}" destId="{F7EBA415-FFC4-483B-8500-478D612BA1B9}" srcOrd="4" destOrd="0" presId="urn:microsoft.com/office/officeart/2005/8/layout/list1"/>
    <dgm:cxn modelId="{DF9E2425-7283-4D04-9CD8-4B0927F19192}" type="presParOf" srcId="{F7EBA415-FFC4-483B-8500-478D612BA1B9}" destId="{FD78B444-9720-426E-AE19-3E691EF77BCF}" srcOrd="0" destOrd="0" presId="urn:microsoft.com/office/officeart/2005/8/layout/list1"/>
    <dgm:cxn modelId="{20219C7A-944F-409F-81C1-F68E76B3A1D0}" type="presParOf" srcId="{F7EBA415-FFC4-483B-8500-478D612BA1B9}" destId="{07788CDA-6D63-4416-8C57-90B1A8255958}" srcOrd="1" destOrd="0" presId="urn:microsoft.com/office/officeart/2005/8/layout/list1"/>
    <dgm:cxn modelId="{00E9B9CA-90B7-4692-81B9-6798FB5EF264}" type="presParOf" srcId="{34047C2D-0D8A-44A6-B470-7F02FBD30E7C}" destId="{788DFA98-0C51-41FB-97E5-17E347B7E7B5}" srcOrd="5" destOrd="0" presId="urn:microsoft.com/office/officeart/2005/8/layout/list1"/>
    <dgm:cxn modelId="{A2A26426-DA1F-4A8A-ADA6-A1C528D113A6}" type="presParOf" srcId="{34047C2D-0D8A-44A6-B470-7F02FBD30E7C}" destId="{322E9137-BE4D-4262-982B-F1631E4550DD}" srcOrd="6" destOrd="0" presId="urn:microsoft.com/office/officeart/2005/8/layout/list1"/>
    <dgm:cxn modelId="{A16786AD-8E6C-4CC2-8DD6-C7F8821CAC84}" type="presParOf" srcId="{34047C2D-0D8A-44A6-B470-7F02FBD30E7C}" destId="{E158C743-FADC-4098-ABB7-AD1B1C6AE750}" srcOrd="7" destOrd="0" presId="urn:microsoft.com/office/officeart/2005/8/layout/list1"/>
    <dgm:cxn modelId="{FE659B05-FBA9-44BF-BB36-6F35CBC0CB97}" type="presParOf" srcId="{34047C2D-0D8A-44A6-B470-7F02FBD30E7C}" destId="{C4769D16-4CAC-453A-AD6D-118F2780849C}" srcOrd="8" destOrd="0" presId="urn:microsoft.com/office/officeart/2005/8/layout/list1"/>
    <dgm:cxn modelId="{62EEBB62-004D-455F-886C-0EF95EF41F06}" type="presParOf" srcId="{C4769D16-4CAC-453A-AD6D-118F2780849C}" destId="{04551486-E612-4CDC-9D22-FEF6FF8481FF}" srcOrd="0" destOrd="0" presId="urn:microsoft.com/office/officeart/2005/8/layout/list1"/>
    <dgm:cxn modelId="{C5A6FC1D-DEA8-4E23-B94E-AACB45E456EC}" type="presParOf" srcId="{C4769D16-4CAC-453A-AD6D-118F2780849C}" destId="{8F6359C1-53F1-478C-BEE5-892FD329B9F3}" srcOrd="1" destOrd="0" presId="urn:microsoft.com/office/officeart/2005/8/layout/list1"/>
    <dgm:cxn modelId="{52F023B7-9C11-490D-B88B-FBF34956B3EA}" type="presParOf" srcId="{34047C2D-0D8A-44A6-B470-7F02FBD30E7C}" destId="{3C82F904-8731-42AC-9C25-287455E040C0}" srcOrd="9" destOrd="0" presId="urn:microsoft.com/office/officeart/2005/8/layout/list1"/>
    <dgm:cxn modelId="{1DB81DAB-8134-483B-A288-5D5BE3123027}" type="presParOf" srcId="{34047C2D-0D8A-44A6-B470-7F02FBD30E7C}" destId="{B12D5068-2A79-4163-A323-5BA082DE8D06}" srcOrd="10" destOrd="0" presId="urn:microsoft.com/office/officeart/2005/8/layout/list1"/>
    <dgm:cxn modelId="{46C67DBC-9B10-4E4A-AAD0-6AEF773C768C}" type="presParOf" srcId="{34047C2D-0D8A-44A6-B470-7F02FBD30E7C}" destId="{617E3C0C-B96E-42A7-A304-DABFAEA6E1C3}" srcOrd="11" destOrd="0" presId="urn:microsoft.com/office/officeart/2005/8/layout/list1"/>
    <dgm:cxn modelId="{E1459B43-459E-4F9C-9CD5-2EFB85D1D7EF}" type="presParOf" srcId="{34047C2D-0D8A-44A6-B470-7F02FBD30E7C}" destId="{BA33E342-68A6-4C6D-B25D-AA8EF36485C4}" srcOrd="12" destOrd="0" presId="urn:microsoft.com/office/officeart/2005/8/layout/list1"/>
    <dgm:cxn modelId="{0B28C205-8440-452D-9E37-67D96E732039}" type="presParOf" srcId="{BA33E342-68A6-4C6D-B25D-AA8EF36485C4}" destId="{1D24186D-AEAB-4242-9AE7-9FE488424FD7}" srcOrd="0" destOrd="0" presId="urn:microsoft.com/office/officeart/2005/8/layout/list1"/>
    <dgm:cxn modelId="{40E69A44-CFA9-4353-8A96-B3A2CC9E6FD6}" type="presParOf" srcId="{BA33E342-68A6-4C6D-B25D-AA8EF36485C4}" destId="{3AF63A37-B1BA-4B4B-A7D4-595F3B470065}" srcOrd="1" destOrd="0" presId="urn:microsoft.com/office/officeart/2005/8/layout/list1"/>
    <dgm:cxn modelId="{E6526EF0-D707-480B-8712-424C79429DE8}" type="presParOf" srcId="{34047C2D-0D8A-44A6-B470-7F02FBD30E7C}" destId="{C9A6830C-9521-434A-9E89-632EB1F47432}" srcOrd="13" destOrd="0" presId="urn:microsoft.com/office/officeart/2005/8/layout/list1"/>
    <dgm:cxn modelId="{734ADF57-0ECF-4C08-8215-C63FA1410156}" type="presParOf" srcId="{34047C2D-0D8A-44A6-B470-7F02FBD30E7C}" destId="{7BDE7B8B-8626-4E46-BD92-D1A05A4D1BC0}" srcOrd="14" destOrd="0" presId="urn:microsoft.com/office/officeart/2005/8/layout/list1"/>
    <dgm:cxn modelId="{E30F3209-5E1A-4F52-B72D-DB57F8DE69E9}" type="presParOf" srcId="{34047C2D-0D8A-44A6-B470-7F02FBD30E7C}" destId="{EBBAB0AA-0074-42FF-82F8-29C69973419D}" srcOrd="15" destOrd="0" presId="urn:microsoft.com/office/officeart/2005/8/layout/list1"/>
    <dgm:cxn modelId="{407E3850-69B4-4F87-B4AA-EAD88E6A7D4B}" type="presParOf" srcId="{34047C2D-0D8A-44A6-B470-7F02FBD30E7C}" destId="{D3A2D031-49D7-450E-B980-3D380CAD9E7E}" srcOrd="16" destOrd="0" presId="urn:microsoft.com/office/officeart/2005/8/layout/list1"/>
    <dgm:cxn modelId="{0683D9BF-5612-482E-A1EB-F347047AA666}" type="presParOf" srcId="{D3A2D031-49D7-450E-B980-3D380CAD9E7E}" destId="{57067272-9B6B-4E64-A4A1-A4ABD9D0F62B}" srcOrd="0" destOrd="0" presId="urn:microsoft.com/office/officeart/2005/8/layout/list1"/>
    <dgm:cxn modelId="{A90DF671-D901-4205-BF81-423B232B0791}" type="presParOf" srcId="{D3A2D031-49D7-450E-B980-3D380CAD9E7E}" destId="{2502911E-C04A-407E-8E7B-471008280148}" srcOrd="1" destOrd="0" presId="urn:microsoft.com/office/officeart/2005/8/layout/list1"/>
    <dgm:cxn modelId="{FF9638C7-CAB1-4198-934F-E4A2A20B9A74}" type="presParOf" srcId="{34047C2D-0D8A-44A6-B470-7F02FBD30E7C}" destId="{F709EBB6-6613-49A9-8EFC-8CDD14FE6E61}" srcOrd="17" destOrd="0" presId="urn:microsoft.com/office/officeart/2005/8/layout/list1"/>
    <dgm:cxn modelId="{328C3FF4-F7B7-446C-B890-4A621F5D92C7}" type="presParOf" srcId="{34047C2D-0D8A-44A6-B470-7F02FBD30E7C}" destId="{B61CFCA6-0493-4567-8C21-BB825579D71F}" srcOrd="18" destOrd="0" presId="urn:microsoft.com/office/officeart/2005/8/layout/list1"/>
    <dgm:cxn modelId="{25FD820C-70D3-42B7-8C8B-2962CC27081C}" type="presParOf" srcId="{34047C2D-0D8A-44A6-B470-7F02FBD30E7C}" destId="{744A67E8-9131-4202-B2D4-7E29166BCC3B}" srcOrd="19" destOrd="0" presId="urn:microsoft.com/office/officeart/2005/8/layout/list1"/>
    <dgm:cxn modelId="{A229A90E-7BA4-4C1B-9388-0E04E409908C}" type="presParOf" srcId="{34047C2D-0D8A-44A6-B470-7F02FBD30E7C}" destId="{02F324C5-DD5B-451C-B1E8-C6A61DD0F59C}" srcOrd="20" destOrd="0" presId="urn:microsoft.com/office/officeart/2005/8/layout/list1"/>
    <dgm:cxn modelId="{2403E24A-0EF1-47D2-8302-165DBDA14ECD}" type="presParOf" srcId="{02F324C5-DD5B-451C-B1E8-C6A61DD0F59C}" destId="{1772B197-2586-4D99-BCBC-8A08FD258E78}" srcOrd="0" destOrd="0" presId="urn:microsoft.com/office/officeart/2005/8/layout/list1"/>
    <dgm:cxn modelId="{2347B388-D860-41B5-A933-B5593E6B7A6C}" type="presParOf" srcId="{02F324C5-DD5B-451C-B1E8-C6A61DD0F59C}" destId="{BC971148-D2FD-42DB-936D-A6D20C96EC9C}" srcOrd="1" destOrd="0" presId="urn:microsoft.com/office/officeart/2005/8/layout/list1"/>
    <dgm:cxn modelId="{61D5C51E-4F5E-4C91-8F28-E47584A9C0FF}" type="presParOf" srcId="{34047C2D-0D8A-44A6-B470-7F02FBD30E7C}" destId="{80E517E1-7737-466B-98D6-77F056F23E5D}" srcOrd="21" destOrd="0" presId="urn:microsoft.com/office/officeart/2005/8/layout/list1"/>
    <dgm:cxn modelId="{00251B03-BF2D-4115-B816-441415C587EE}" type="presParOf" srcId="{34047C2D-0D8A-44A6-B470-7F02FBD30E7C}" destId="{C7B15672-C7B0-455B-9CBA-92896F11A0CE}" srcOrd="22" destOrd="0" presId="urn:microsoft.com/office/officeart/2005/8/layout/list1"/>
    <dgm:cxn modelId="{BB7DD1B6-B266-49A1-B73E-6BC3B0772F73}" type="presParOf" srcId="{34047C2D-0D8A-44A6-B470-7F02FBD30E7C}" destId="{3AB6900F-F37E-44E3-9F40-480AFB532624}" srcOrd="23" destOrd="0" presId="urn:microsoft.com/office/officeart/2005/8/layout/list1"/>
    <dgm:cxn modelId="{8AC47A47-A876-4B0D-8CC1-77EE877DC86D}" type="presParOf" srcId="{34047C2D-0D8A-44A6-B470-7F02FBD30E7C}" destId="{C387F4C4-AB77-48AE-B9C7-E922099CEAC6}" srcOrd="24" destOrd="0" presId="urn:microsoft.com/office/officeart/2005/8/layout/list1"/>
    <dgm:cxn modelId="{FA540A07-6692-4638-8912-9957B7921D6A}" type="presParOf" srcId="{C387F4C4-AB77-48AE-B9C7-E922099CEAC6}" destId="{ADAFF3AF-D7BE-4267-8F15-1FD2FC6E40DF}" srcOrd="0" destOrd="0" presId="urn:microsoft.com/office/officeart/2005/8/layout/list1"/>
    <dgm:cxn modelId="{E7F07EA4-76D6-495E-8BEB-53AAC262CD85}" type="presParOf" srcId="{C387F4C4-AB77-48AE-B9C7-E922099CEAC6}" destId="{079B2EB1-FFBA-47E1-843D-564427CD5D00}" srcOrd="1" destOrd="0" presId="urn:microsoft.com/office/officeart/2005/8/layout/list1"/>
    <dgm:cxn modelId="{C75B1DD3-F184-4972-A132-3C2B9AA64154}" type="presParOf" srcId="{34047C2D-0D8A-44A6-B470-7F02FBD30E7C}" destId="{37534DB4-3F00-42A0-956D-2BA638051DB8}" srcOrd="25" destOrd="0" presId="urn:microsoft.com/office/officeart/2005/8/layout/list1"/>
    <dgm:cxn modelId="{172FC5ED-C058-498A-9581-D36D22191809}" type="presParOf" srcId="{34047C2D-0D8A-44A6-B470-7F02FBD30E7C}" destId="{DBD6F5A1-4316-4520-871F-4D7E63D5CD20}"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AI Ecosystem</a:t>
          </a:r>
          <a:endParaRPr lang="en-US" sz="33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AML Studio </a:t>
          </a:r>
          <a:endParaRPr lang="en-US" sz="3300" kern="120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ML Services </a:t>
          </a:r>
          <a:endParaRPr lang="en-US" sz="3300" kern="120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AutoML</a:t>
          </a:r>
          <a:endParaRPr lang="en-US" sz="3300" kern="120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5269B-7640-47AA-A78B-3E6DD61FC5C3}">
      <dsp:nvSpPr>
        <dsp:cNvPr id="0" name=""/>
        <dsp:cNvSpPr/>
      </dsp:nvSpPr>
      <dsp:spPr>
        <a:xfrm>
          <a:off x="0" y="1105812"/>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91E26-C62F-4FF9-A9BB-FB6060300335}">
      <dsp:nvSpPr>
        <dsp:cNvPr id="0" name=""/>
        <dsp:cNvSpPr/>
      </dsp:nvSpPr>
      <dsp:spPr>
        <a:xfrm>
          <a:off x="325680" y="913932"/>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t>Overview of Machine Learning Offerings </a:t>
          </a:r>
        </a:p>
      </dsp:txBody>
      <dsp:txXfrm>
        <a:off x="344414" y="932666"/>
        <a:ext cx="4522054" cy="346292"/>
      </dsp:txXfrm>
    </dsp:sp>
    <dsp:sp modelId="{322E9137-BE4D-4262-982B-F1631E4550DD}">
      <dsp:nvSpPr>
        <dsp:cNvPr id="0" name=""/>
        <dsp:cNvSpPr/>
      </dsp:nvSpPr>
      <dsp:spPr>
        <a:xfrm>
          <a:off x="0" y="16954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788CDA-6D63-4416-8C57-90B1A8255958}">
      <dsp:nvSpPr>
        <dsp:cNvPr id="0" name=""/>
        <dsp:cNvSpPr/>
      </dsp:nvSpPr>
      <dsp:spPr>
        <a:xfrm>
          <a:off x="325680" y="15036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10-11	:	AML Studio Intro &amp; Hands on Deployment</a:t>
          </a:r>
        </a:p>
      </dsp:txBody>
      <dsp:txXfrm>
        <a:off x="344414" y="1522347"/>
        <a:ext cx="4522054" cy="346292"/>
      </dsp:txXfrm>
    </dsp:sp>
    <dsp:sp modelId="{B12D5068-2A79-4163-A323-5BA082DE8D06}">
      <dsp:nvSpPr>
        <dsp:cNvPr id="0" name=""/>
        <dsp:cNvSpPr/>
      </dsp:nvSpPr>
      <dsp:spPr>
        <a:xfrm>
          <a:off x="0" y="2285173"/>
          <a:ext cx="6513603"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6359C1-53F1-478C-BEE5-892FD329B9F3}">
      <dsp:nvSpPr>
        <dsp:cNvPr id="0" name=""/>
        <dsp:cNvSpPr/>
      </dsp:nvSpPr>
      <dsp:spPr>
        <a:xfrm>
          <a:off x="325680" y="2093293"/>
          <a:ext cx="4559522"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11-11:15:	BREAK!!!</a:t>
          </a:r>
        </a:p>
      </dsp:txBody>
      <dsp:txXfrm>
        <a:off x="344414" y="2112027"/>
        <a:ext cx="4522054" cy="346292"/>
      </dsp:txXfrm>
    </dsp:sp>
    <dsp:sp modelId="{7BDE7B8B-8626-4E46-BD92-D1A05A4D1BC0}">
      <dsp:nvSpPr>
        <dsp:cNvPr id="0" name=""/>
        <dsp:cNvSpPr/>
      </dsp:nvSpPr>
      <dsp:spPr>
        <a:xfrm>
          <a:off x="0" y="2874853"/>
          <a:ext cx="651360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63A37-B1BA-4B4B-A7D4-595F3B470065}">
      <dsp:nvSpPr>
        <dsp:cNvPr id="0" name=""/>
        <dsp:cNvSpPr/>
      </dsp:nvSpPr>
      <dsp:spPr>
        <a:xfrm>
          <a:off x="325680" y="2682973"/>
          <a:ext cx="4559522"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11:15-1	:	AML Studio - Labs Hyper Tuning</a:t>
          </a:r>
        </a:p>
      </dsp:txBody>
      <dsp:txXfrm>
        <a:off x="344414" y="2701707"/>
        <a:ext cx="4522054" cy="346292"/>
      </dsp:txXfrm>
    </dsp:sp>
    <dsp:sp modelId="{B61CFCA6-0493-4567-8C21-BB825579D71F}">
      <dsp:nvSpPr>
        <dsp:cNvPr id="0" name=""/>
        <dsp:cNvSpPr/>
      </dsp:nvSpPr>
      <dsp:spPr>
        <a:xfrm>
          <a:off x="0" y="3464533"/>
          <a:ext cx="6513603"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02911E-C04A-407E-8E7B-471008280148}">
      <dsp:nvSpPr>
        <dsp:cNvPr id="0" name=""/>
        <dsp:cNvSpPr/>
      </dsp:nvSpPr>
      <dsp:spPr>
        <a:xfrm>
          <a:off x="325680" y="3272653"/>
          <a:ext cx="4559522" cy="383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1-2	:	LUNCH</a:t>
          </a:r>
        </a:p>
      </dsp:txBody>
      <dsp:txXfrm>
        <a:off x="344414" y="3291387"/>
        <a:ext cx="4522054" cy="346292"/>
      </dsp:txXfrm>
    </dsp:sp>
    <dsp:sp modelId="{C7B15672-C7B0-455B-9CBA-92896F11A0CE}">
      <dsp:nvSpPr>
        <dsp:cNvPr id="0" name=""/>
        <dsp:cNvSpPr/>
      </dsp:nvSpPr>
      <dsp:spPr>
        <a:xfrm>
          <a:off x="0" y="4054213"/>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71148-D2FD-42DB-936D-A6D20C96EC9C}">
      <dsp:nvSpPr>
        <dsp:cNvPr id="0" name=""/>
        <dsp:cNvSpPr/>
      </dsp:nvSpPr>
      <dsp:spPr>
        <a:xfrm>
          <a:off x="325680" y="3862333"/>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2-3:15	:	Auto ML Intro</a:t>
          </a:r>
        </a:p>
      </dsp:txBody>
      <dsp:txXfrm>
        <a:off x="344414" y="3881067"/>
        <a:ext cx="4522054" cy="346292"/>
      </dsp:txXfrm>
    </dsp:sp>
    <dsp:sp modelId="{DBD6F5A1-4316-4520-871F-4D7E63D5CD20}">
      <dsp:nvSpPr>
        <dsp:cNvPr id="0" name=""/>
        <dsp:cNvSpPr/>
      </dsp:nvSpPr>
      <dsp:spPr>
        <a:xfrm>
          <a:off x="0" y="46438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2EB1-FFBA-47E1-843D-564427CD5D00}">
      <dsp:nvSpPr>
        <dsp:cNvPr id="0" name=""/>
        <dsp:cNvSpPr/>
      </dsp:nvSpPr>
      <dsp:spPr>
        <a:xfrm>
          <a:off x="325680" y="44520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3:15-5	:	Hands on Azure </a:t>
          </a:r>
          <a:r>
            <a:rPr lang="en-US" sz="1300" kern="1200" dirty="0" err="1"/>
            <a:t>AutoML</a:t>
          </a:r>
          <a:endParaRPr lang="en-US" sz="1300" kern="1200" dirty="0"/>
        </a:p>
      </dsp:txBody>
      <dsp:txXfrm>
        <a:off x="344414" y="4470747"/>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30/09/19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18</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9:50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36</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37</a:t>
            </a:fld>
            <a:endParaRPr lang="en-US"/>
          </a:p>
        </p:txBody>
      </p:sp>
    </p:spTree>
    <p:extLst>
      <p:ext uri="{BB962C8B-B14F-4D97-AF65-F5344CB8AC3E}">
        <p14:creationId xmlns:p14="http://schemas.microsoft.com/office/powerpoint/2010/main" val="2203107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40</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9:50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56</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104</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extLst>
      <p:ext uri="{BB962C8B-B14F-4D97-AF65-F5344CB8AC3E}">
        <p14:creationId xmlns:p14="http://schemas.microsoft.com/office/powerpoint/2010/main" val="88381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105</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92513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17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120</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88611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121</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54598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475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780682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2716521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1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9/30/19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973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29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9:50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150</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9/30/19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9801"/>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2696626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1568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11449021"/>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8601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672" r:id="rId26"/>
    <p:sldLayoutId id="2147483674" r:id="rId27"/>
    <p:sldLayoutId id="2147483675" r:id="rId28"/>
    <p:sldLayoutId id="2147483678" r:id="rId29"/>
    <p:sldLayoutId id="2147483679" r:id="rId30"/>
    <p:sldLayoutId id="2147483680" r:id="rId31"/>
    <p:sldLayoutId id="2147483681" r:id="rId32"/>
    <p:sldLayoutId id="2147483682" r:id="rId33"/>
    <p:sldLayoutId id="2147483840" r:id="rId34"/>
    <p:sldLayoutId id="2147483841" r:id="rId35"/>
    <p:sldLayoutId id="2147483842" r:id="rId36"/>
    <p:sldLayoutId id="2147483843"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90.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99.jpg"/><Relationship Id="rId4" Type="http://schemas.openxmlformats.org/officeDocument/2006/relationships/image" Target="../media/image1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10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jp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11.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7.png"/><Relationship Id="rId21" Type="http://schemas.openxmlformats.org/officeDocument/2006/relationships/image" Target="../media/image255.png"/><Relationship Id="rId7" Type="http://schemas.openxmlformats.org/officeDocument/2006/relationships/image" Target="../media/image241.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image" Target="../media/image236.png"/><Relationship Id="rId16" Type="http://schemas.openxmlformats.org/officeDocument/2006/relationships/image" Target="../media/image25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45.png"/><Relationship Id="rId24" Type="http://schemas.openxmlformats.org/officeDocument/2006/relationships/image" Target="../media/image258.png"/><Relationship Id="rId5" Type="http://schemas.openxmlformats.org/officeDocument/2006/relationships/image" Target="../media/image239.png"/><Relationship Id="rId15" Type="http://schemas.openxmlformats.org/officeDocument/2006/relationships/image" Target="../media/image249.png"/><Relationship Id="rId23" Type="http://schemas.openxmlformats.org/officeDocument/2006/relationships/image" Target="../media/image257.png"/><Relationship Id="rId10" Type="http://schemas.openxmlformats.org/officeDocument/2006/relationships/image" Target="../media/image244.png"/><Relationship Id="rId19" Type="http://schemas.openxmlformats.org/officeDocument/2006/relationships/image" Target="../media/image253.png"/><Relationship Id="rId4" Type="http://schemas.openxmlformats.org/officeDocument/2006/relationships/image" Target="../media/image238.png"/><Relationship Id="rId9" Type="http://schemas.openxmlformats.org/officeDocument/2006/relationships/image" Target="../media/image243.png"/><Relationship Id="rId14" Type="http://schemas.openxmlformats.org/officeDocument/2006/relationships/image" Target="../media/image248.png"/><Relationship Id="rId22" Type="http://schemas.openxmlformats.org/officeDocument/2006/relationships/image" Target="../media/image256.png"/></Relationships>
</file>

<file path=ppt/slides/_rels/slide11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62.jp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64.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2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9.png"/><Relationship Id="rId18" Type="http://schemas.openxmlformats.org/officeDocument/2006/relationships/image" Target="../media/image283.png"/><Relationship Id="rId3" Type="http://schemas.openxmlformats.org/officeDocument/2006/relationships/image" Target="../media/image269.png"/><Relationship Id="rId21" Type="http://schemas.openxmlformats.org/officeDocument/2006/relationships/image" Target="../media/image285.png"/><Relationship Id="rId7" Type="http://schemas.openxmlformats.org/officeDocument/2006/relationships/image" Target="../media/image273.png"/><Relationship Id="rId12" Type="http://schemas.openxmlformats.org/officeDocument/2006/relationships/image" Target="../media/image278.png"/><Relationship Id="rId17" Type="http://schemas.openxmlformats.org/officeDocument/2006/relationships/image" Target="../media/image282.png"/><Relationship Id="rId25" Type="http://schemas.openxmlformats.org/officeDocument/2006/relationships/image" Target="../media/image289.png"/><Relationship Id="rId2" Type="http://schemas.openxmlformats.org/officeDocument/2006/relationships/image" Target="../media/image268.png"/><Relationship Id="rId16" Type="http://schemas.openxmlformats.org/officeDocument/2006/relationships/image" Target="../media/image281.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272.png"/><Relationship Id="rId11" Type="http://schemas.openxmlformats.org/officeDocument/2006/relationships/image" Target="../media/image277.png"/><Relationship Id="rId24" Type="http://schemas.openxmlformats.org/officeDocument/2006/relationships/image" Target="../media/image288.png"/><Relationship Id="rId5" Type="http://schemas.openxmlformats.org/officeDocument/2006/relationships/image" Target="../media/image271.png"/><Relationship Id="rId15" Type="http://schemas.openxmlformats.org/officeDocument/2006/relationships/image" Target="../media/image243.png"/><Relationship Id="rId23" Type="http://schemas.openxmlformats.org/officeDocument/2006/relationships/image" Target="../media/image287.png"/><Relationship Id="rId10" Type="http://schemas.openxmlformats.org/officeDocument/2006/relationships/image" Target="../media/image276.png"/><Relationship Id="rId19" Type="http://schemas.openxmlformats.org/officeDocument/2006/relationships/image" Target="../media/image284.png"/><Relationship Id="rId4" Type="http://schemas.openxmlformats.org/officeDocument/2006/relationships/image" Target="../media/image270.png"/><Relationship Id="rId9" Type="http://schemas.openxmlformats.org/officeDocument/2006/relationships/image" Target="../media/image275.png"/><Relationship Id="rId14" Type="http://schemas.openxmlformats.org/officeDocument/2006/relationships/image" Target="../media/image280.png"/><Relationship Id="rId22" Type="http://schemas.openxmlformats.org/officeDocument/2006/relationships/image" Target="../media/image28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2.xml"/><Relationship Id="rId4" Type="http://schemas.openxmlformats.org/officeDocument/2006/relationships/image" Target="../media/image292.jp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13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jpg"/><Relationship Id="rId1" Type="http://schemas.openxmlformats.org/officeDocument/2006/relationships/slideLayout" Target="../slideLayouts/slideLayout2.xml"/><Relationship Id="rId5" Type="http://schemas.openxmlformats.org/officeDocument/2006/relationships/image" Target="../media/image296.png"/><Relationship Id="rId4" Type="http://schemas.openxmlformats.org/officeDocument/2006/relationships/image" Target="../media/image295.png"/></Relationships>
</file>

<file path=ppt/slides/_rels/slide131.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jpg"/><Relationship Id="rId3" Type="http://schemas.openxmlformats.org/officeDocument/2006/relationships/image" Target="../media/image294.png"/><Relationship Id="rId7" Type="http://schemas.openxmlformats.org/officeDocument/2006/relationships/image" Target="../media/image298.png"/><Relationship Id="rId12" Type="http://schemas.openxmlformats.org/officeDocument/2006/relationships/image" Target="../media/image303.jpg"/><Relationship Id="rId2" Type="http://schemas.openxmlformats.org/officeDocument/2006/relationships/image" Target="../media/image293.jpg"/><Relationship Id="rId1" Type="http://schemas.openxmlformats.org/officeDocument/2006/relationships/slideLayout" Target="../slideLayouts/slideLayout2.xml"/><Relationship Id="rId6" Type="http://schemas.openxmlformats.org/officeDocument/2006/relationships/image" Target="../media/image297.jpg"/><Relationship Id="rId11" Type="http://schemas.openxmlformats.org/officeDocument/2006/relationships/image" Target="../media/image302.png"/><Relationship Id="rId5" Type="http://schemas.openxmlformats.org/officeDocument/2006/relationships/image" Target="../media/image296.png"/><Relationship Id="rId10" Type="http://schemas.openxmlformats.org/officeDocument/2006/relationships/image" Target="../media/image301.jpg"/><Relationship Id="rId4" Type="http://schemas.openxmlformats.org/officeDocument/2006/relationships/image" Target="../media/image295.png"/><Relationship Id="rId9" Type="http://schemas.openxmlformats.org/officeDocument/2006/relationships/image" Target="../media/image300.png"/></Relationships>
</file>

<file path=ppt/slides/_rels/slide132.xml.rels><?xml version="1.0" encoding="UTF-8" standalone="yes"?>
<Relationships xmlns="http://schemas.openxmlformats.org/package/2006/relationships"><Relationship Id="rId8" Type="http://schemas.openxmlformats.org/officeDocument/2006/relationships/image" Target="../media/image297.jpg"/><Relationship Id="rId3" Type="http://schemas.openxmlformats.org/officeDocument/2006/relationships/image" Target="../media/image306.jpg"/><Relationship Id="rId7" Type="http://schemas.openxmlformats.org/officeDocument/2006/relationships/image" Target="../media/image308.png"/><Relationship Id="rId2" Type="http://schemas.openxmlformats.org/officeDocument/2006/relationships/image" Target="../media/image305.jp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307.png"/><Relationship Id="rId10" Type="http://schemas.openxmlformats.org/officeDocument/2006/relationships/image" Target="../media/image295.png"/><Relationship Id="rId4" Type="http://schemas.openxmlformats.org/officeDocument/2006/relationships/image" Target="../media/image298.png"/><Relationship Id="rId9" Type="http://schemas.openxmlformats.org/officeDocument/2006/relationships/image" Target="../media/image302.png"/></Relationships>
</file>

<file path=ppt/slides/_rels/slide133.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306.jpg"/><Relationship Id="rId7" Type="http://schemas.openxmlformats.org/officeDocument/2006/relationships/image" Target="../media/image308.png"/><Relationship Id="rId12" Type="http://schemas.openxmlformats.org/officeDocument/2006/relationships/image" Target="../media/image311.png"/><Relationship Id="rId2" Type="http://schemas.openxmlformats.org/officeDocument/2006/relationships/image" Target="../media/image305.jpg"/><Relationship Id="rId1" Type="http://schemas.openxmlformats.org/officeDocument/2006/relationships/slideLayout" Target="../slideLayouts/slideLayout7.xml"/><Relationship Id="rId6" Type="http://schemas.openxmlformats.org/officeDocument/2006/relationships/image" Target="../media/image296.png"/><Relationship Id="rId11" Type="http://schemas.openxmlformats.org/officeDocument/2006/relationships/image" Target="../media/image310.jpg"/><Relationship Id="rId5" Type="http://schemas.openxmlformats.org/officeDocument/2006/relationships/image" Target="../media/image307.png"/><Relationship Id="rId10" Type="http://schemas.openxmlformats.org/officeDocument/2006/relationships/image" Target="../media/image309.jpg"/><Relationship Id="rId4" Type="http://schemas.openxmlformats.org/officeDocument/2006/relationships/image" Target="../media/image298.png"/><Relationship Id="rId9" Type="http://schemas.openxmlformats.org/officeDocument/2006/relationships/image" Target="../media/image295.png"/></Relationships>
</file>

<file path=ppt/slides/_rels/slide134.xml.rels><?xml version="1.0" encoding="UTF-8" standalone="yes"?>
<Relationships xmlns="http://schemas.openxmlformats.org/package/2006/relationships"><Relationship Id="rId8" Type="http://schemas.openxmlformats.org/officeDocument/2006/relationships/image" Target="../media/image313.jpg"/><Relationship Id="rId3" Type="http://schemas.openxmlformats.org/officeDocument/2006/relationships/image" Target="../media/image296.png"/><Relationship Id="rId7" Type="http://schemas.openxmlformats.org/officeDocument/2006/relationships/image" Target="../media/image312.jpg"/><Relationship Id="rId2" Type="http://schemas.openxmlformats.org/officeDocument/2006/relationships/image" Target="../media/image305.jp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302.png"/><Relationship Id="rId4" Type="http://schemas.openxmlformats.org/officeDocument/2006/relationships/image" Target="../media/image308.png"/></Relationships>
</file>

<file path=ppt/slides/_rels/slide135.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4.png"/><Relationship Id="rId7" Type="http://schemas.openxmlformats.org/officeDocument/2006/relationships/image" Target="../media/image317.png"/><Relationship Id="rId2" Type="http://schemas.openxmlformats.org/officeDocument/2006/relationships/image" Target="../media/image305.jp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18" Type="http://schemas.openxmlformats.org/officeDocument/2006/relationships/image" Target="../media/image333.png"/><Relationship Id="rId26" Type="http://schemas.openxmlformats.org/officeDocument/2006/relationships/image" Target="../media/image341.png"/><Relationship Id="rId3" Type="http://schemas.openxmlformats.org/officeDocument/2006/relationships/image" Target="../media/image296.png"/><Relationship Id="rId21" Type="http://schemas.openxmlformats.org/officeDocument/2006/relationships/image" Target="../media/image336.png"/><Relationship Id="rId7" Type="http://schemas.openxmlformats.org/officeDocument/2006/relationships/image" Target="../media/image322.png"/><Relationship Id="rId12" Type="http://schemas.openxmlformats.org/officeDocument/2006/relationships/image" Target="../media/image327.png"/><Relationship Id="rId17" Type="http://schemas.openxmlformats.org/officeDocument/2006/relationships/image" Target="../media/image332.png"/><Relationship Id="rId25" Type="http://schemas.openxmlformats.org/officeDocument/2006/relationships/image" Target="../media/image340.png"/><Relationship Id="rId2" Type="http://schemas.openxmlformats.org/officeDocument/2006/relationships/image" Target="../media/image293.jpg"/><Relationship Id="rId16" Type="http://schemas.openxmlformats.org/officeDocument/2006/relationships/image" Target="../media/image331.png"/><Relationship Id="rId20"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26.png"/><Relationship Id="rId24" Type="http://schemas.openxmlformats.org/officeDocument/2006/relationships/image" Target="../media/image339.png"/><Relationship Id="rId5" Type="http://schemas.openxmlformats.org/officeDocument/2006/relationships/image" Target="../media/image320.png"/><Relationship Id="rId15" Type="http://schemas.openxmlformats.org/officeDocument/2006/relationships/image" Target="../media/image330.png"/><Relationship Id="rId23" Type="http://schemas.openxmlformats.org/officeDocument/2006/relationships/image" Target="../media/image338.png"/><Relationship Id="rId28" Type="http://schemas.openxmlformats.org/officeDocument/2006/relationships/image" Target="../media/image343.png"/><Relationship Id="rId10" Type="http://schemas.openxmlformats.org/officeDocument/2006/relationships/image" Target="../media/image325.png"/><Relationship Id="rId19" Type="http://schemas.openxmlformats.org/officeDocument/2006/relationships/image" Target="../media/image334.png"/><Relationship Id="rId4" Type="http://schemas.openxmlformats.org/officeDocument/2006/relationships/image" Target="../media/image319.jpg"/><Relationship Id="rId9" Type="http://schemas.openxmlformats.org/officeDocument/2006/relationships/image" Target="../media/image324.png"/><Relationship Id="rId14" Type="http://schemas.openxmlformats.org/officeDocument/2006/relationships/image" Target="../media/image329.png"/><Relationship Id="rId22" Type="http://schemas.openxmlformats.org/officeDocument/2006/relationships/image" Target="../media/image337.png"/><Relationship Id="rId27" Type="http://schemas.openxmlformats.org/officeDocument/2006/relationships/image" Target="../media/image34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44.jp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344.jp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14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346.png"/></Relationships>
</file>

<file path=ppt/slides/_rels/slide1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352.png"/></Relationships>
</file>

<file path=ppt/slides/_rels/slide14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146.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356.png"/><Relationship Id="rId5" Type="http://schemas.openxmlformats.org/officeDocument/2006/relationships/image" Target="../media/image355.png"/><Relationship Id="rId10" Type="http://schemas.openxmlformats.org/officeDocument/2006/relationships/image" Target="../media/image360.png"/><Relationship Id="rId4" Type="http://schemas.openxmlformats.org/officeDocument/2006/relationships/image" Target="../media/image354.png"/><Relationship Id="rId9" Type="http://schemas.openxmlformats.org/officeDocument/2006/relationships/image" Target="../media/image359.png"/></Relationships>
</file>

<file path=ppt/slides/_rels/slide147.xml.rels><?xml version="1.0" encoding="UTF-8" standalone="yes"?>
<Relationships xmlns="http://schemas.openxmlformats.org/package/2006/relationships"><Relationship Id="rId3" Type="http://schemas.openxmlformats.org/officeDocument/2006/relationships/image" Target="../media/image361.gif"/><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62.png"/></Relationships>
</file>

<file path=ppt/slides/_rels/slide14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image" Target="../media/image367.png"/><Relationship Id="rId5" Type="http://schemas.openxmlformats.org/officeDocument/2006/relationships/image" Target="../media/image366.pn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372.jp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7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37.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jp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27.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21" Type="http://schemas.openxmlformats.org/officeDocument/2006/relationships/image" Target="../media/image101.png"/><Relationship Id="rId34" Type="http://schemas.openxmlformats.org/officeDocument/2006/relationships/image" Target="../media/image114.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jp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8" Type="http://schemas.openxmlformats.org/officeDocument/2006/relationships/image" Target="../media/image88.jpg"/><Relationship Id="rId3"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3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slide" Target="slide9.xml"/><Relationship Id="rId26" Type="http://schemas.openxmlformats.org/officeDocument/2006/relationships/slide" Target="slide113.xml"/><Relationship Id="rId3" Type="http://schemas.openxmlformats.org/officeDocument/2006/relationships/image" Target="../media/image19.png"/><Relationship Id="rId21" Type="http://schemas.openxmlformats.org/officeDocument/2006/relationships/slide" Target="slide17.xm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slide" Target="slide6.xml"/><Relationship Id="rId25" Type="http://schemas.openxmlformats.org/officeDocument/2006/relationships/slide" Target="slide29.xml"/><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slide" Target="slide15.xml"/><Relationship Id="rId29" Type="http://schemas.openxmlformats.org/officeDocument/2006/relationships/slide" Target="slide13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slide" Target="slide27.xml"/><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slide" Target="slide24.xml"/><Relationship Id="rId28" Type="http://schemas.openxmlformats.org/officeDocument/2006/relationships/slide" Target="slide119.xml"/><Relationship Id="rId10" Type="http://schemas.openxmlformats.org/officeDocument/2006/relationships/image" Target="../media/image26.png"/><Relationship Id="rId19" Type="http://schemas.openxmlformats.org/officeDocument/2006/relationships/slide" Target="slide11.xm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slide" Target="slide23.xml"/><Relationship Id="rId27" Type="http://schemas.openxmlformats.org/officeDocument/2006/relationships/slide" Target="slide116.xml"/><Relationship Id="rId30" Type="http://schemas.openxmlformats.org/officeDocument/2006/relationships/slide" Target="slide1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6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18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795527" y="783336"/>
            <a:ext cx="5123688" cy="57576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2784" y="783336"/>
            <a:ext cx="5181600" cy="52623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048255" y="1021080"/>
            <a:ext cx="8095488" cy="4815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5017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extLst>
      <p:ext uri="{BB962C8B-B14F-4D97-AF65-F5344CB8AC3E}">
        <p14:creationId xmlns:p14="http://schemas.microsoft.com/office/powerpoint/2010/main" val="1837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8EF-DDFD-4751-ADC0-5A1F7906BF48}"/>
              </a:ext>
            </a:extLst>
          </p:cNvPr>
          <p:cNvSpPr>
            <a:spLocks noGrp="1"/>
          </p:cNvSpPr>
          <p:nvPr>
            <p:ph type="ctrTitle"/>
          </p:nvPr>
        </p:nvSpPr>
        <p:spPr/>
        <p:txBody>
          <a:bodyPr/>
          <a:lstStyle/>
          <a:p>
            <a:r>
              <a:rPr lang="en-IN" dirty="0"/>
              <a:t>Demo –Deployment</a:t>
            </a:r>
          </a:p>
        </p:txBody>
      </p:sp>
      <p:sp>
        <p:nvSpPr>
          <p:cNvPr id="3" name="Subtitle 2">
            <a:extLst>
              <a:ext uri="{FF2B5EF4-FFF2-40B4-BE49-F238E27FC236}">
                <a16:creationId xmlns:a16="http://schemas.microsoft.com/office/drawing/2014/main" id="{E23AF4F8-53AE-4CB6-B8DC-EF42560B37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32551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760BD-FFE1-42BF-AFE0-8D5AF9A04D24}"/>
              </a:ext>
            </a:extLst>
          </p:cNvPr>
          <p:cNvSpPr>
            <a:spLocks noGrp="1"/>
          </p:cNvSpPr>
          <p:nvPr>
            <p:ph type="ctrTitle"/>
          </p:nvPr>
        </p:nvSpPr>
        <p:spPr/>
        <p:txBody>
          <a:bodyPr/>
          <a:lstStyle/>
          <a:p>
            <a:r>
              <a:rPr lang="en-IN" dirty="0"/>
              <a:t>Demo – Hyper Tuning Parameters</a:t>
            </a:r>
          </a:p>
        </p:txBody>
      </p:sp>
      <p:sp>
        <p:nvSpPr>
          <p:cNvPr id="5" name="Subtitle 4">
            <a:extLst>
              <a:ext uri="{FF2B5EF4-FFF2-40B4-BE49-F238E27FC236}">
                <a16:creationId xmlns:a16="http://schemas.microsoft.com/office/drawing/2014/main" id="{DF6FBE1A-F162-4B47-B611-8733FF21C5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6802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17959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3463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12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301884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54972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24596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563227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8574365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1901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25552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xmlns:a16="http://schemas.microsoft.com/office/drawing/2014/main">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4060697" y="3344036"/>
            <a:ext cx="4067175"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FFFFFF"/>
                </a:solidFill>
                <a:latin typeface="Segoe UI Semibold"/>
                <a:cs typeface="Segoe UI Semibold"/>
              </a:rPr>
              <a:t>Power </a:t>
            </a:r>
            <a:r>
              <a:rPr sz="4000" b="1" spc="5" dirty="0">
                <a:solidFill>
                  <a:srgbClr val="FFFFFF"/>
                </a:solidFill>
                <a:latin typeface="Segoe UI Semibold"/>
                <a:cs typeface="Segoe UI Semibold"/>
              </a:rPr>
              <a:t>BI</a:t>
            </a:r>
            <a:r>
              <a:rPr sz="4000" b="1" spc="120" dirty="0">
                <a:solidFill>
                  <a:srgbClr val="FFFFFF"/>
                </a:solidFill>
                <a:latin typeface="Segoe UI Semibold"/>
                <a:cs typeface="Segoe UI Semibold"/>
              </a:rPr>
              <a:t> </a:t>
            </a:r>
            <a:r>
              <a:rPr sz="4000" b="1" spc="5" dirty="0">
                <a:solidFill>
                  <a:srgbClr val="FFFFFF"/>
                </a:solidFill>
                <a:latin typeface="Segoe UI Semibold"/>
                <a:cs typeface="Segoe UI Semibold"/>
              </a:rPr>
              <a:t>AutoML</a:t>
            </a:r>
            <a:endParaRPr sz="4000">
              <a:latin typeface="Segoe UI Semibold"/>
              <a:cs typeface="Segoe UI Semibold"/>
            </a:endParaRPr>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5307000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57588" y="1667255"/>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6"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657588" y="1667255"/>
            <a:ext cx="373380" cy="373380"/>
          </a:xfrm>
          <a:custGeom>
            <a:avLst/>
            <a:gdLst/>
            <a:ahLst/>
            <a:cxnLst/>
            <a:rect l="l" t="t" r="r" b="b"/>
            <a:pathLst>
              <a:path w="373379" h="373380">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7427720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360407" y="4498847"/>
            <a:ext cx="373380" cy="373380"/>
          </a:xfrm>
          <a:custGeom>
            <a:avLst/>
            <a:gdLst/>
            <a:ahLst/>
            <a:cxnLst/>
            <a:rect l="l" t="t" r="r" b="b"/>
            <a:pathLst>
              <a:path w="373379" h="373379">
                <a:moveTo>
                  <a:pt x="186690"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90" y="373379"/>
                </a:lnTo>
                <a:lnTo>
                  <a:pt x="236325" y="366712"/>
                </a:lnTo>
                <a:lnTo>
                  <a:pt x="280924" y="347895"/>
                </a:lnTo>
                <a:lnTo>
                  <a:pt x="318706" y="318706"/>
                </a:lnTo>
                <a:lnTo>
                  <a:pt x="347895" y="280924"/>
                </a:lnTo>
                <a:lnTo>
                  <a:pt x="366712" y="236325"/>
                </a:lnTo>
                <a:lnTo>
                  <a:pt x="373380" y="186689"/>
                </a:lnTo>
                <a:lnTo>
                  <a:pt x="366712" y="137054"/>
                </a:lnTo>
                <a:lnTo>
                  <a:pt x="347895" y="92456"/>
                </a:lnTo>
                <a:lnTo>
                  <a:pt x="318706" y="54673"/>
                </a:lnTo>
                <a:lnTo>
                  <a:pt x="280924" y="25484"/>
                </a:lnTo>
                <a:lnTo>
                  <a:pt x="236325" y="6667"/>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360407" y="4498847"/>
            <a:ext cx="373380" cy="373380"/>
          </a:xfrm>
          <a:custGeom>
            <a:avLst/>
            <a:gdLst/>
            <a:ahLst/>
            <a:cxnLst/>
            <a:rect l="l" t="t" r="r" b="b"/>
            <a:pathLst>
              <a:path w="373379" h="373379">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5144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39590787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Workflow of Azure </a:t>
            </a:r>
            <a:r>
              <a:rPr lang="en-IN" dirty="0"/>
              <a:t>ML</a:t>
            </a:r>
            <a:br>
              <a:rPr lang="en-IN" dirty="0"/>
            </a:br>
            <a:r>
              <a:rPr lang="en-IN" dirty="0"/>
              <a:t>          project/experiment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7168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43F59F-8E21-4699-A132-D20FA1AD225E}"/>
              </a:ext>
            </a:extLst>
          </p:cNvPr>
          <p:cNvSpPr>
            <a:spLocks noGrp="1"/>
          </p:cNvSpPr>
          <p:nvPr>
            <p:ph type="ctrTitle"/>
          </p:nvPr>
        </p:nvSpPr>
        <p:spPr/>
        <p:txBody>
          <a:bodyPr/>
          <a:lstStyle/>
          <a:p>
            <a:r>
              <a:rPr lang="en-IN" dirty="0"/>
              <a:t>Hands on</a:t>
            </a:r>
          </a:p>
        </p:txBody>
      </p:sp>
      <p:sp>
        <p:nvSpPr>
          <p:cNvPr id="5" name="Subtitle 4">
            <a:extLst>
              <a:ext uri="{FF2B5EF4-FFF2-40B4-BE49-F238E27FC236}">
                <a16:creationId xmlns:a16="http://schemas.microsoft.com/office/drawing/2014/main" id="{59DDC1A6-9444-4D84-B776-D278732A5D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8453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7079-0E2C-45BC-8265-46EED630A974}"/>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Logistics Regression?</a:t>
            </a:r>
          </a:p>
        </p:txBody>
      </p:sp>
      <p:sp>
        <p:nvSpPr>
          <p:cNvPr id="3" name="Rectangle 2">
            <a:extLst>
              <a:ext uri="{FF2B5EF4-FFF2-40B4-BE49-F238E27FC236}">
                <a16:creationId xmlns:a16="http://schemas.microsoft.com/office/drawing/2014/main" id="{A8B314B2-FBDB-4E4C-9B64-3323FA824B88}"/>
              </a:ext>
            </a:extLst>
          </p:cNvPr>
          <p:cNvSpPr/>
          <p:nvPr/>
        </p:nvSpPr>
        <p:spPr>
          <a:xfrm>
            <a:off x="667657" y="1596571"/>
            <a:ext cx="9564914" cy="3539430"/>
          </a:xfrm>
          <a:prstGeom prst="rect">
            <a:avLst/>
          </a:prstGeom>
        </p:spPr>
        <p:txBody>
          <a:bodyPr wrap="square">
            <a:spAutoFit/>
          </a:bodyPr>
          <a:lstStyle/>
          <a:p>
            <a:pPr marL="285750" indent="-285750">
              <a:buFont typeface="Arial" panose="020B0604020202020204" pitchFamily="34" charset="0"/>
              <a:buChar char="•"/>
            </a:pPr>
            <a:r>
              <a:rPr lang="en-IN" sz="2800" dirty="0"/>
              <a:t>Used to predict the probability of an outcome </a:t>
            </a:r>
          </a:p>
          <a:p>
            <a:endParaRPr lang="en-IN" sz="2800" dirty="0"/>
          </a:p>
          <a:p>
            <a:pPr marL="285750" indent="-285750">
              <a:buFont typeface="Arial" panose="020B0604020202020204" pitchFamily="34" charset="0"/>
              <a:buChar char="•"/>
            </a:pPr>
            <a:r>
              <a:rPr lang="en-IN" sz="2800" dirty="0"/>
              <a:t>Can be binary - Yes/No or Multiple </a:t>
            </a:r>
          </a:p>
          <a:p>
            <a:endParaRPr lang="en-IN" sz="2800" dirty="0"/>
          </a:p>
          <a:p>
            <a:pPr marL="285750" indent="-285750">
              <a:buFont typeface="Arial" panose="020B0604020202020204" pitchFamily="34" charset="0"/>
              <a:buChar char="•"/>
            </a:pPr>
            <a:r>
              <a:rPr lang="en-IN" sz="2800" dirty="0"/>
              <a:t>Supervised learning method </a:t>
            </a:r>
          </a:p>
          <a:p>
            <a:endParaRPr lang="en-IN" sz="2800" dirty="0"/>
          </a:p>
          <a:p>
            <a:pPr marL="285750" indent="-285750">
              <a:buFont typeface="Arial" panose="020B0604020202020204" pitchFamily="34" charset="0"/>
              <a:buChar char="•"/>
            </a:pPr>
            <a:r>
              <a:rPr lang="en-IN" sz="2800" dirty="0"/>
              <a:t>Must provide a dataset that already contains the outcomes to train the model</a:t>
            </a:r>
            <a:r>
              <a:rPr lang="en-IN" dirty="0"/>
              <a:t>. </a:t>
            </a:r>
          </a:p>
        </p:txBody>
      </p:sp>
    </p:spTree>
    <p:extLst>
      <p:ext uri="{BB962C8B-B14F-4D97-AF65-F5344CB8AC3E}">
        <p14:creationId xmlns:p14="http://schemas.microsoft.com/office/powerpoint/2010/main" val="188153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D0025-5D10-435A-B7FC-E554D932C371}"/>
              </a:ext>
            </a:extLst>
          </p:cNvPr>
          <p:cNvSpPr/>
          <p:nvPr/>
        </p:nvSpPr>
        <p:spPr>
          <a:xfrm>
            <a:off x="754743" y="1530421"/>
            <a:ext cx="6096000" cy="1938992"/>
          </a:xfrm>
          <a:prstGeom prst="rect">
            <a:avLst/>
          </a:prstGeom>
        </p:spPr>
        <p:txBody>
          <a:bodyPr>
            <a:spAutoFit/>
          </a:bodyPr>
          <a:lstStyle/>
          <a:p>
            <a:r>
              <a:rPr lang="en-IN" sz="2400" b="1" dirty="0"/>
              <a:t>Y = f(x) </a:t>
            </a:r>
          </a:p>
          <a:p>
            <a:endParaRPr lang="en-IN" sz="2400" b="1" dirty="0"/>
          </a:p>
          <a:p>
            <a:r>
              <a:rPr lang="en-IN" sz="2400" b="1" dirty="0"/>
              <a:t>Y = b0 + b1X </a:t>
            </a:r>
          </a:p>
          <a:p>
            <a:endParaRPr lang="en-IN" sz="2400" b="1" dirty="0"/>
          </a:p>
          <a:p>
            <a:r>
              <a:rPr lang="en-IN" sz="2400" b="1" dirty="0"/>
              <a:t>No of claims = 18 + b1(age) </a:t>
            </a:r>
          </a:p>
        </p:txBody>
      </p:sp>
      <p:sp>
        <p:nvSpPr>
          <p:cNvPr id="3" name="Title 1">
            <a:extLst>
              <a:ext uri="{FF2B5EF4-FFF2-40B4-BE49-F238E27FC236}">
                <a16:creationId xmlns:a16="http://schemas.microsoft.com/office/drawing/2014/main" id="{BECAEA25-315F-493C-B2F5-BED0BD049910}"/>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Understanding the Logistic Regression</a:t>
            </a:r>
          </a:p>
        </p:txBody>
      </p:sp>
      <p:pic>
        <p:nvPicPr>
          <p:cNvPr id="4" name="Picture 3">
            <a:extLst>
              <a:ext uri="{FF2B5EF4-FFF2-40B4-BE49-F238E27FC236}">
                <a16:creationId xmlns:a16="http://schemas.microsoft.com/office/drawing/2014/main" id="{93974733-7970-43AD-BCB5-632E062E2150}"/>
              </a:ext>
            </a:extLst>
          </p:cNvPr>
          <p:cNvPicPr>
            <a:picLocks noChangeAspect="1"/>
          </p:cNvPicPr>
          <p:nvPr/>
        </p:nvPicPr>
        <p:blipFill>
          <a:blip r:embed="rId2"/>
          <a:stretch>
            <a:fillRect/>
          </a:stretch>
        </p:blipFill>
        <p:spPr>
          <a:xfrm>
            <a:off x="6096000" y="1212953"/>
            <a:ext cx="5246868" cy="4351267"/>
          </a:xfrm>
          <a:prstGeom prst="rect">
            <a:avLst/>
          </a:prstGeom>
        </p:spPr>
      </p:pic>
      <p:sp>
        <p:nvSpPr>
          <p:cNvPr id="5" name="Rectangle 4">
            <a:extLst>
              <a:ext uri="{FF2B5EF4-FFF2-40B4-BE49-F238E27FC236}">
                <a16:creationId xmlns:a16="http://schemas.microsoft.com/office/drawing/2014/main" id="{CC091E07-5811-4C52-B561-114F0DB734FA}"/>
              </a:ext>
            </a:extLst>
          </p:cNvPr>
          <p:cNvSpPr/>
          <p:nvPr/>
        </p:nvSpPr>
        <p:spPr>
          <a:xfrm>
            <a:off x="6271997" y="5750388"/>
            <a:ext cx="4894874" cy="6386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Simple Linear Regression</a:t>
            </a:r>
          </a:p>
        </p:txBody>
      </p:sp>
    </p:spTree>
    <p:extLst>
      <p:ext uri="{BB962C8B-B14F-4D97-AF65-F5344CB8AC3E}">
        <p14:creationId xmlns:p14="http://schemas.microsoft.com/office/powerpoint/2010/main" val="678723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3050-F4D1-43CE-81CE-2C36E0635B6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3" name="Rectangle 2">
            <a:extLst>
              <a:ext uri="{FF2B5EF4-FFF2-40B4-BE49-F238E27FC236}">
                <a16:creationId xmlns:a16="http://schemas.microsoft.com/office/drawing/2014/main" id="{54788AF6-9024-41AA-A3E8-BBD11E571B3C}"/>
              </a:ext>
            </a:extLst>
          </p:cNvPr>
          <p:cNvSpPr/>
          <p:nvPr/>
        </p:nvSpPr>
        <p:spPr>
          <a:xfrm>
            <a:off x="595086" y="1490008"/>
            <a:ext cx="6458857" cy="1938992"/>
          </a:xfrm>
          <a:prstGeom prst="rect">
            <a:avLst/>
          </a:prstGeom>
        </p:spPr>
        <p:txBody>
          <a:bodyPr wrap="square">
            <a:spAutoFit/>
          </a:bodyPr>
          <a:lstStyle/>
          <a:p>
            <a:pPr marL="285750" indent="-285750">
              <a:buFont typeface="Arial" panose="020B0604020202020204" pitchFamily="34" charset="0"/>
              <a:buChar char="•"/>
            </a:pPr>
            <a:r>
              <a:rPr lang="en-IN" sz="2400" b="1" dirty="0"/>
              <a:t>Outcome is categorical </a:t>
            </a:r>
          </a:p>
          <a:p>
            <a:endParaRPr lang="en-IN" sz="2400" b="1" dirty="0"/>
          </a:p>
          <a:p>
            <a:endParaRPr lang="en-IN" sz="2400" b="1" dirty="0"/>
          </a:p>
          <a:p>
            <a:pPr marL="285750" indent="-285750">
              <a:buFont typeface="Arial" panose="020B0604020202020204" pitchFamily="34" charset="0"/>
              <a:buChar char="•"/>
            </a:pPr>
            <a:r>
              <a:rPr lang="en-IN" sz="2400" b="1" dirty="0"/>
              <a:t>What is the probability of this customer buying </a:t>
            </a:r>
          </a:p>
          <a:p>
            <a:r>
              <a:rPr lang="en-IN" sz="2400" b="1" dirty="0"/>
              <a:t>this product? </a:t>
            </a:r>
          </a:p>
        </p:txBody>
      </p:sp>
      <p:pic>
        <p:nvPicPr>
          <p:cNvPr id="4" name="Picture 3">
            <a:extLst>
              <a:ext uri="{FF2B5EF4-FFF2-40B4-BE49-F238E27FC236}">
                <a16:creationId xmlns:a16="http://schemas.microsoft.com/office/drawing/2014/main" id="{3402F1CB-6B96-424E-B8F9-BC288FFFE6FB}"/>
              </a:ext>
            </a:extLst>
          </p:cNvPr>
          <p:cNvPicPr>
            <a:picLocks noChangeAspect="1"/>
          </p:cNvPicPr>
          <p:nvPr/>
        </p:nvPicPr>
        <p:blipFill>
          <a:blip r:embed="rId2"/>
          <a:stretch>
            <a:fillRect/>
          </a:stretch>
        </p:blipFill>
        <p:spPr>
          <a:xfrm>
            <a:off x="6937829" y="1131207"/>
            <a:ext cx="4792127" cy="4093936"/>
          </a:xfrm>
          <a:prstGeom prst="rect">
            <a:avLst/>
          </a:prstGeom>
        </p:spPr>
      </p:pic>
    </p:spTree>
    <p:extLst>
      <p:ext uri="{BB962C8B-B14F-4D97-AF65-F5344CB8AC3E}">
        <p14:creationId xmlns:p14="http://schemas.microsoft.com/office/powerpoint/2010/main" val="400365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4931E7D0-FC3F-41FD-B808-0B11B0D16500}"/>
              </a:ext>
            </a:extLst>
          </p:cNvPr>
          <p:cNvSpPr/>
          <p:nvPr/>
        </p:nvSpPr>
        <p:spPr>
          <a:xfrm>
            <a:off x="6233884" y="3632198"/>
            <a:ext cx="435429" cy="1621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1DA15252-6FF3-4154-932B-FAF4BF63F562}"/>
              </a:ext>
            </a:extLst>
          </p:cNvPr>
          <p:cNvSpPr/>
          <p:nvPr/>
        </p:nvSpPr>
        <p:spPr>
          <a:xfrm>
            <a:off x="638627" y="1283678"/>
            <a:ext cx="11190515" cy="3785652"/>
          </a:xfrm>
          <a:prstGeom prst="rect">
            <a:avLst/>
          </a:prstGeom>
          <a:noFill/>
        </p:spPr>
        <p:txBody>
          <a:bodyPr wrap="square">
            <a:spAutoFit/>
          </a:bodyPr>
          <a:lstStyle/>
          <a:p>
            <a:r>
              <a:rPr lang="en-IN" sz="2400" dirty="0"/>
              <a:t>Probability needs to satisfy two basic conditions </a:t>
            </a:r>
          </a:p>
          <a:p>
            <a:r>
              <a:rPr lang="en-IN" sz="2400" dirty="0"/>
              <a:t>	• Always positive i.e. &gt; 0</a:t>
            </a:r>
          </a:p>
          <a:p>
            <a:r>
              <a:rPr lang="en-IN" sz="2400" dirty="0"/>
              <a:t>	• Always less than or equal to 1 </a:t>
            </a:r>
          </a:p>
          <a:p>
            <a:r>
              <a:rPr lang="en-IN" sz="2400" dirty="0"/>
              <a:t>                                      </a:t>
            </a:r>
          </a:p>
          <a:p>
            <a:r>
              <a:rPr lang="en-IN" sz="2400" dirty="0"/>
              <a:t>                                  </a:t>
            </a:r>
            <a:r>
              <a:rPr lang="en-IN" sz="2000" b="1" dirty="0"/>
              <a:t>To make it positive   </a:t>
            </a:r>
            <a:endParaRPr lang="en-IN" sz="2400" b="1" dirty="0"/>
          </a:p>
          <a:p>
            <a:r>
              <a:rPr lang="en-IN" sz="2400" dirty="0"/>
              <a:t>	Y = b0 + b1 X                                </a:t>
            </a:r>
            <a:r>
              <a:rPr lang="en-IN" sz="2400" dirty="0" err="1"/>
              <a:t>exp</a:t>
            </a:r>
            <a:r>
              <a:rPr lang="en-IN" sz="2400" dirty="0"/>
              <a:t>(Y) = </a:t>
            </a:r>
            <a:r>
              <a:rPr lang="en-IN" sz="2400" dirty="0" err="1"/>
              <a:t>exp</a:t>
            </a:r>
            <a:r>
              <a:rPr lang="en-IN" sz="2400" dirty="0"/>
              <a:t> (b0+ b1X)</a:t>
            </a:r>
          </a:p>
          <a:p>
            <a:endParaRPr lang="en-IN" sz="2400" dirty="0"/>
          </a:p>
          <a:p>
            <a:endParaRPr lang="en-IN" sz="2400" dirty="0"/>
          </a:p>
          <a:p>
            <a:endParaRPr lang="en-IN" sz="2400" dirty="0">
              <a:solidFill>
                <a:schemeClr val="accent1">
                  <a:lumMod val="40000"/>
                  <a:lumOff val="60000"/>
                </a:schemeClr>
              </a:solidFill>
            </a:endParaRPr>
          </a:p>
          <a:p>
            <a:r>
              <a:rPr lang="en-IN" sz="2400" dirty="0"/>
              <a:t>		   	       </a:t>
            </a:r>
            <a:r>
              <a:rPr lang="en-IN" sz="2200" b="1" dirty="0"/>
              <a:t>To make it less than 1  divide it with a number greater than P</a:t>
            </a:r>
          </a:p>
        </p:txBody>
      </p:sp>
      <p:sp>
        <p:nvSpPr>
          <p:cNvPr id="3" name="Title 1">
            <a:extLst>
              <a:ext uri="{FF2B5EF4-FFF2-40B4-BE49-F238E27FC236}">
                <a16:creationId xmlns:a16="http://schemas.microsoft.com/office/drawing/2014/main" id="{02654538-7C3A-47A7-AA75-16178AA0E482}"/>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Arrow: Right 3">
            <a:extLst>
              <a:ext uri="{FF2B5EF4-FFF2-40B4-BE49-F238E27FC236}">
                <a16:creationId xmlns:a16="http://schemas.microsoft.com/office/drawing/2014/main" id="{D63020C2-6543-46C1-B436-D74DDA90E7B6}"/>
              </a:ext>
            </a:extLst>
          </p:cNvPr>
          <p:cNvSpPr/>
          <p:nvPr/>
        </p:nvSpPr>
        <p:spPr>
          <a:xfrm>
            <a:off x="3643086" y="3177197"/>
            <a:ext cx="2133600" cy="338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4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8"/>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9"/>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0"/>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1"/>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2"/>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3"/>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4"/>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5"/>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6"/>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1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p:cNvPicPr>
                  <a:picLocks noSelect="1" noRot="1" noChangeAspect="1" noMove="1" noResize="1" noEditPoints="1" noAdjustHandles="1" noChangeArrowheads="1" noChangeShapeType="1"/>
                </p:cNvPicPr>
                <p:nvPr/>
              </p:nvPicPr>
              <p:blipFill>
                <a:blip r:embed="rId8"/>
                <a:stretch>
                  <a:fillRect/>
                </a:stretch>
              </p:blipFill>
              <p:spPr>
                <a:xfrm>
                  <a:off x="7934439" y="2989608"/>
                  <a:ext cx="1740534" cy="979051"/>
                </a:xfrm>
                <a:prstGeom prst="rect">
                  <a:avLst/>
                </a:prstGeom>
                <a:ln w="3175">
                  <a:solidFill>
                    <a:prstClr val="ltGray"/>
                  </a:solidFill>
                </a:ln>
              </p:spPr>
            </p:pic>
            <p:pic>
              <p:nvPicPr>
                <p:cNvPr id="12" name="Picture 12">
                  <a:hlinkClick r:id="rId2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2517027" y="4033929"/>
                  <a:ext cx="1740534" cy="979051"/>
                </a:xfrm>
                <a:prstGeom prst="rect">
                  <a:avLst/>
                </a:prstGeom>
                <a:ln w="3175">
                  <a:solidFill>
                    <a:prstClr val="ltGray"/>
                  </a:solidFill>
                </a:ln>
              </p:spPr>
            </p:pic>
            <p:pic>
              <p:nvPicPr>
                <p:cNvPr id="13" name="Picture 13">
                  <a:hlinkClick r:id="rId2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322831" y="4033929"/>
                  <a:ext cx="1740534" cy="979051"/>
                </a:xfrm>
                <a:prstGeom prst="rect">
                  <a:avLst/>
                </a:prstGeom>
                <a:ln w="3175">
                  <a:solidFill>
                    <a:prstClr val="ltGray"/>
                  </a:solidFill>
                </a:ln>
              </p:spPr>
            </p:pic>
            <p:pic>
              <p:nvPicPr>
                <p:cNvPr id="14" name="Picture 14">
                  <a:hlinkClick r:id="rId2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128635" y="4033929"/>
                  <a:ext cx="1740534" cy="979051"/>
                </a:xfrm>
                <a:prstGeom prst="rect">
                  <a:avLst/>
                </a:prstGeom>
                <a:ln w="3175">
                  <a:solidFill>
                    <a:prstClr val="ltGray"/>
                  </a:solidFill>
                </a:ln>
              </p:spPr>
            </p:pic>
            <p:pic>
              <p:nvPicPr>
                <p:cNvPr id="15" name="Picture 15">
                  <a:hlinkClick r:id="rId2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7934439" y="4033929"/>
                  <a:ext cx="1740534" cy="979051"/>
                </a:xfrm>
                <a:prstGeom prst="rect">
                  <a:avLst/>
                </a:prstGeom>
                <a:ln w="3175">
                  <a:solidFill>
                    <a:prstClr val="ltGray"/>
                  </a:solidFill>
                </a:ln>
              </p:spPr>
            </p:pic>
            <p:pic>
              <p:nvPicPr>
                <p:cNvPr id="16" name="Picture 16">
                  <a:hlinkClick r:id="rId2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17027" y="5078250"/>
                  <a:ext cx="1740534" cy="979051"/>
                </a:xfrm>
                <a:prstGeom prst="rect">
                  <a:avLst/>
                </a:prstGeom>
                <a:ln w="3175">
                  <a:solidFill>
                    <a:prstClr val="ltGray"/>
                  </a:solidFill>
                </a:ln>
              </p:spPr>
            </p:pic>
            <p:pic>
              <p:nvPicPr>
                <p:cNvPr id="17" name="Picture 17">
                  <a:hlinkClick r:id="rId2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322831" y="5078250"/>
                  <a:ext cx="1740534" cy="979051"/>
                </a:xfrm>
                <a:prstGeom prst="rect">
                  <a:avLst/>
                </a:prstGeom>
                <a:ln w="3175">
                  <a:solidFill>
                    <a:prstClr val="ltGray"/>
                  </a:solidFill>
                </a:ln>
              </p:spPr>
            </p:pic>
            <p:pic>
              <p:nvPicPr>
                <p:cNvPr id="18" name="Picture 18">
                  <a:hlinkClick r:id="rId2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6128635" y="5078250"/>
                  <a:ext cx="1740534" cy="979051"/>
                </a:xfrm>
                <a:prstGeom prst="rect">
                  <a:avLst/>
                </a:prstGeom>
                <a:ln w="3175">
                  <a:solidFill>
                    <a:prstClr val="ltGray"/>
                  </a:solidFill>
                </a:ln>
              </p:spPr>
            </p:pic>
            <p:pic>
              <p:nvPicPr>
                <p:cNvPr id="19" name="Picture 19">
                  <a:hlinkClick r:id="rId3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564410-7E3C-4FC1-A876-EBBDCA8B1F7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Rectangle 3">
            <a:extLst>
              <a:ext uri="{FF2B5EF4-FFF2-40B4-BE49-F238E27FC236}">
                <a16:creationId xmlns:a16="http://schemas.microsoft.com/office/drawing/2014/main" id="{33344295-E2AD-4A23-9CD1-2D2DC98C240A}"/>
              </a:ext>
            </a:extLst>
          </p:cNvPr>
          <p:cNvSpPr/>
          <p:nvPr/>
        </p:nvSpPr>
        <p:spPr>
          <a:xfrm>
            <a:off x="2002971" y="1588477"/>
            <a:ext cx="8432799" cy="4401205"/>
          </a:xfrm>
          <a:prstGeom prst="rect">
            <a:avLst/>
          </a:prstGeom>
        </p:spPr>
        <p:txBody>
          <a:bodyPr wrap="square">
            <a:spAutoFit/>
          </a:bodyPr>
          <a:lstStyle/>
          <a:p>
            <a:r>
              <a:rPr lang="en-IN" sz="2800" b="1" dirty="0"/>
              <a:t> </a:t>
            </a:r>
            <a:r>
              <a:rPr lang="en-IN" sz="2800" b="1" dirty="0" err="1"/>
              <a:t>exp</a:t>
            </a:r>
            <a:r>
              <a:rPr lang="en-IN" sz="2800" b="1" dirty="0"/>
              <a:t>(Y)             = </a:t>
            </a:r>
            <a:r>
              <a:rPr lang="en-IN" sz="2800" b="1" dirty="0" err="1"/>
              <a:t>exp</a:t>
            </a:r>
            <a:r>
              <a:rPr lang="en-IN" sz="2800" b="1" dirty="0"/>
              <a:t> ( b0 + b1X)</a:t>
            </a:r>
          </a:p>
          <a:p>
            <a:r>
              <a:rPr lang="en-IN" sz="2800" b="1" dirty="0"/>
              <a:t>-------------       -------------------</a:t>
            </a:r>
          </a:p>
          <a:p>
            <a:r>
              <a:rPr lang="en-IN" sz="2800" b="1" dirty="0"/>
              <a:t> </a:t>
            </a:r>
            <a:r>
              <a:rPr lang="en-IN" sz="2800" b="1" dirty="0" err="1"/>
              <a:t>exp</a:t>
            </a:r>
            <a:r>
              <a:rPr lang="en-IN" sz="2800" b="1" dirty="0"/>
              <a:t>(Y) + 1           </a:t>
            </a:r>
            <a:r>
              <a:rPr lang="en-IN" sz="2800" b="1" dirty="0" err="1"/>
              <a:t>exp</a:t>
            </a:r>
            <a:r>
              <a:rPr lang="en-IN" sz="2800" b="1" dirty="0"/>
              <a:t> ( b0 + b1X) + 1</a:t>
            </a:r>
          </a:p>
          <a:p>
            <a:endParaRPr lang="en-IN" sz="2800" b="1" dirty="0"/>
          </a:p>
          <a:p>
            <a:endParaRPr lang="en-IN" sz="2800" b="1" dirty="0"/>
          </a:p>
          <a:p>
            <a:endParaRPr lang="en-IN" sz="2800" b="1" dirty="0"/>
          </a:p>
          <a:p>
            <a:r>
              <a:rPr lang="en-IN" sz="2800" b="1" dirty="0"/>
              <a:t>			</a:t>
            </a:r>
            <a:r>
              <a:rPr lang="en-IN" sz="2800" b="1" dirty="0" err="1"/>
              <a:t>e^y</a:t>
            </a:r>
            <a:r>
              <a:rPr lang="en-IN" sz="2800" b="1" dirty="0"/>
              <a:t>	</a:t>
            </a:r>
          </a:p>
          <a:p>
            <a:r>
              <a:rPr lang="en-IN" sz="2800" b="1" dirty="0"/>
              <a:t>                 P = -------------  probability of  success </a:t>
            </a:r>
          </a:p>
          <a:p>
            <a:r>
              <a:rPr lang="en-IN" sz="2800" b="1" dirty="0"/>
              <a:t>        			e^(y) + 1</a:t>
            </a:r>
          </a:p>
          <a:p>
            <a:endParaRPr lang="en-IN" sz="2800" b="1" dirty="0"/>
          </a:p>
        </p:txBody>
      </p:sp>
      <p:sp>
        <p:nvSpPr>
          <p:cNvPr id="5" name="Arrow: Down 4">
            <a:extLst>
              <a:ext uri="{FF2B5EF4-FFF2-40B4-BE49-F238E27FC236}">
                <a16:creationId xmlns:a16="http://schemas.microsoft.com/office/drawing/2014/main" id="{5CCB3D77-4387-48DC-8F41-ED8BF16DB885}"/>
              </a:ext>
            </a:extLst>
          </p:cNvPr>
          <p:cNvSpPr/>
          <p:nvPr/>
        </p:nvSpPr>
        <p:spPr>
          <a:xfrm>
            <a:off x="5312229" y="3120571"/>
            <a:ext cx="624114" cy="110308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1433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8713316-275A-41E3-8734-4ECBD404144F}"/>
              </a:ext>
            </a:extLst>
          </p:cNvPr>
          <p:cNvSpPr/>
          <p:nvPr/>
        </p:nvSpPr>
        <p:spPr>
          <a:xfrm>
            <a:off x="8955314" y="3191164"/>
            <a:ext cx="2148115" cy="17146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1D24D4A6-EED6-4260-9763-C52E525AC841}"/>
              </a:ext>
            </a:extLst>
          </p:cNvPr>
          <p:cNvSpPr/>
          <p:nvPr/>
        </p:nvSpPr>
        <p:spPr>
          <a:xfrm>
            <a:off x="2278742" y="1136241"/>
            <a:ext cx="3207657" cy="15240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D9564410-7E3C-4FC1-A876-EBBDCA8B1F7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Rectangle 3">
            <a:extLst>
              <a:ext uri="{FF2B5EF4-FFF2-40B4-BE49-F238E27FC236}">
                <a16:creationId xmlns:a16="http://schemas.microsoft.com/office/drawing/2014/main" id="{33344295-E2AD-4A23-9CD1-2D2DC98C240A}"/>
              </a:ext>
            </a:extLst>
          </p:cNvPr>
          <p:cNvSpPr/>
          <p:nvPr/>
        </p:nvSpPr>
        <p:spPr>
          <a:xfrm>
            <a:off x="710703" y="1228397"/>
            <a:ext cx="10490846" cy="4401205"/>
          </a:xfrm>
          <a:prstGeom prst="rect">
            <a:avLst/>
          </a:prstGeom>
        </p:spPr>
        <p:txBody>
          <a:bodyPr wrap="square">
            <a:spAutoFit/>
          </a:bodyPr>
          <a:lstStyle/>
          <a:p>
            <a:r>
              <a:rPr lang="en-IN" sz="2800" b="1" dirty="0"/>
              <a:t>			</a:t>
            </a:r>
            <a:r>
              <a:rPr lang="en-IN" sz="2800" b="1" dirty="0" err="1"/>
              <a:t>e^y</a:t>
            </a:r>
            <a:r>
              <a:rPr lang="en-IN" sz="2800" b="1" dirty="0"/>
              <a:t>	</a:t>
            </a:r>
          </a:p>
          <a:p>
            <a:r>
              <a:rPr lang="en-IN" sz="2800" b="1" dirty="0"/>
              <a:t>                 P = -------------  probability of  success </a:t>
            </a:r>
          </a:p>
          <a:p>
            <a:r>
              <a:rPr lang="en-IN" sz="2800" b="1" dirty="0"/>
              <a:t>        			e^(y) + 1</a:t>
            </a:r>
          </a:p>
          <a:p>
            <a:endParaRPr lang="en-IN" sz="2800" b="1" dirty="0"/>
          </a:p>
          <a:p>
            <a:endParaRPr lang="en-IN" sz="2800" b="1" dirty="0"/>
          </a:p>
          <a:p>
            <a:r>
              <a:rPr lang="en-IN" sz="2800" b="1" dirty="0"/>
              <a:t>			 </a:t>
            </a:r>
            <a:r>
              <a:rPr lang="en-IN" sz="2800" b="1" dirty="0" err="1"/>
              <a:t>e^y</a:t>
            </a:r>
            <a:r>
              <a:rPr lang="en-IN" sz="2800" b="1" dirty="0"/>
              <a:t>		     </a:t>
            </a:r>
            <a:r>
              <a:rPr lang="en-IN" sz="2800" b="1" dirty="0">
                <a:solidFill>
                  <a:srgbClr val="FF0000"/>
                </a:solidFill>
              </a:rPr>
              <a:t>e^(y) + 1 </a:t>
            </a:r>
            <a:r>
              <a:rPr lang="en-IN" sz="2800" b="1" dirty="0"/>
              <a:t>– </a:t>
            </a:r>
            <a:r>
              <a:rPr lang="en-IN" sz="2800" b="1" dirty="0" err="1"/>
              <a:t>e^y</a:t>
            </a:r>
            <a:r>
              <a:rPr lang="en-IN" sz="2800" b="1" dirty="0"/>
              <a:t>	       1	</a:t>
            </a:r>
          </a:p>
          <a:p>
            <a:r>
              <a:rPr lang="en-IN" sz="2800" b="1" dirty="0"/>
              <a:t>Q  = 1 – P  = 1 -  -----------   = ---------------------   =  ----------</a:t>
            </a:r>
          </a:p>
          <a:p>
            <a:r>
              <a:rPr lang="en-IN" sz="2800" b="1" dirty="0"/>
              <a:t>			e^(y) + 1		</a:t>
            </a:r>
            <a:r>
              <a:rPr lang="en-IN" sz="2800" b="1" dirty="0">
                <a:solidFill>
                  <a:srgbClr val="FF0000"/>
                </a:solidFill>
              </a:rPr>
              <a:t>e^(y)+1</a:t>
            </a:r>
            <a:r>
              <a:rPr lang="en-IN" sz="2800" b="1" dirty="0"/>
              <a:t>		  e^(y) +1</a:t>
            </a:r>
          </a:p>
          <a:p>
            <a:endParaRPr lang="en-IN" sz="2800" b="1" dirty="0"/>
          </a:p>
          <a:p>
            <a:r>
              <a:rPr lang="en-IN" sz="2800" b="1" dirty="0"/>
              <a:t>Probability of Failure</a:t>
            </a:r>
          </a:p>
        </p:txBody>
      </p:sp>
      <p:sp>
        <p:nvSpPr>
          <p:cNvPr id="5" name="Arrow: Down 4">
            <a:extLst>
              <a:ext uri="{FF2B5EF4-FFF2-40B4-BE49-F238E27FC236}">
                <a16:creationId xmlns:a16="http://schemas.microsoft.com/office/drawing/2014/main" id="{5CCB3D77-4387-48DC-8F41-ED8BF16DB885}"/>
              </a:ext>
            </a:extLst>
          </p:cNvPr>
          <p:cNvSpPr/>
          <p:nvPr/>
        </p:nvSpPr>
        <p:spPr>
          <a:xfrm>
            <a:off x="2278742" y="2639621"/>
            <a:ext cx="624114" cy="110308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5801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F7D1E3-FC22-4092-A3B4-BA62F72D1700}"/>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TextBox 3">
            <a:extLst>
              <a:ext uri="{FF2B5EF4-FFF2-40B4-BE49-F238E27FC236}">
                <a16:creationId xmlns:a16="http://schemas.microsoft.com/office/drawing/2014/main" id="{75FCFCA3-FE45-489B-AB6E-5892536D0626}"/>
              </a:ext>
            </a:extLst>
          </p:cNvPr>
          <p:cNvSpPr txBox="1"/>
          <p:nvPr/>
        </p:nvSpPr>
        <p:spPr>
          <a:xfrm>
            <a:off x="1553029" y="1045030"/>
            <a:ext cx="7895770" cy="5940088"/>
          </a:xfrm>
          <a:prstGeom prst="rect">
            <a:avLst/>
          </a:prstGeom>
          <a:noFill/>
        </p:spPr>
        <p:txBody>
          <a:bodyPr wrap="square" rtlCol="0">
            <a:spAutoFit/>
          </a:bodyPr>
          <a:lstStyle/>
          <a:p>
            <a:r>
              <a:rPr lang="en-IN" sz="2800" b="1" dirty="0"/>
              <a:t>                        P         </a:t>
            </a:r>
          </a:p>
          <a:p>
            <a:r>
              <a:rPr lang="en-IN" sz="2800" b="1" dirty="0"/>
              <a:t>		---------   =   </a:t>
            </a:r>
            <a:r>
              <a:rPr lang="en-IN" sz="2800" b="1" dirty="0" err="1"/>
              <a:t>e^Y</a:t>
            </a:r>
            <a:endParaRPr lang="en-IN" sz="2800" b="1" dirty="0"/>
          </a:p>
          <a:p>
            <a:r>
              <a:rPr lang="en-IN" sz="2800" b="1" dirty="0"/>
              <a:t>		   1 – P</a:t>
            </a:r>
          </a:p>
          <a:p>
            <a:r>
              <a:rPr lang="en-IN" sz="2800" b="1" dirty="0"/>
              <a:t>	</a:t>
            </a:r>
          </a:p>
          <a:p>
            <a:r>
              <a:rPr lang="en-IN" sz="2800" b="1" dirty="0"/>
              <a:t>	</a:t>
            </a:r>
            <a:r>
              <a:rPr lang="en-IN" sz="4000" b="1" dirty="0"/>
              <a:t>	      P         </a:t>
            </a:r>
          </a:p>
          <a:p>
            <a:r>
              <a:rPr lang="en-IN" sz="4000" b="1" dirty="0"/>
              <a:t>	Log   ---------   =   Y</a:t>
            </a:r>
          </a:p>
          <a:p>
            <a:r>
              <a:rPr lang="en-IN" sz="4000" b="1" dirty="0"/>
              <a:t>		   1 – P </a:t>
            </a:r>
          </a:p>
          <a:p>
            <a:r>
              <a:rPr lang="en-IN" sz="2800" b="1" dirty="0"/>
              <a:t>	</a:t>
            </a:r>
            <a:r>
              <a:rPr lang="en-IN" sz="4000" b="1" dirty="0"/>
              <a:t>             P         </a:t>
            </a:r>
          </a:p>
          <a:p>
            <a:r>
              <a:rPr lang="en-IN" sz="4000" b="1" dirty="0"/>
              <a:t>	Log   ---------   =   b0 + b1X</a:t>
            </a:r>
          </a:p>
          <a:p>
            <a:r>
              <a:rPr lang="en-IN" sz="4000" b="1" dirty="0"/>
              <a:t>		   1 – P </a:t>
            </a:r>
          </a:p>
          <a:p>
            <a:endParaRPr lang="en-IN" sz="2800" b="1" dirty="0"/>
          </a:p>
        </p:txBody>
      </p:sp>
    </p:spTree>
    <p:extLst>
      <p:ext uri="{BB962C8B-B14F-4D97-AF65-F5344CB8AC3E}">
        <p14:creationId xmlns:p14="http://schemas.microsoft.com/office/powerpoint/2010/main" val="380643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1498-54D6-4A10-9BEF-4095AFDE3506}"/>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Plotting Logistic Regression?</a:t>
            </a:r>
          </a:p>
        </p:txBody>
      </p:sp>
      <p:sp>
        <p:nvSpPr>
          <p:cNvPr id="3" name="TextBox 2">
            <a:extLst>
              <a:ext uri="{FF2B5EF4-FFF2-40B4-BE49-F238E27FC236}">
                <a16:creationId xmlns:a16="http://schemas.microsoft.com/office/drawing/2014/main" id="{437FA7B0-E237-48DF-9592-7152C372C13B}"/>
              </a:ext>
            </a:extLst>
          </p:cNvPr>
          <p:cNvSpPr txBox="1"/>
          <p:nvPr/>
        </p:nvSpPr>
        <p:spPr>
          <a:xfrm>
            <a:off x="1465944" y="986972"/>
            <a:ext cx="7895770" cy="2000548"/>
          </a:xfrm>
          <a:prstGeom prst="rect">
            <a:avLst/>
          </a:prstGeom>
          <a:noFill/>
        </p:spPr>
        <p:txBody>
          <a:bodyPr wrap="square" rtlCol="0">
            <a:spAutoFit/>
          </a:bodyPr>
          <a:lstStyle/>
          <a:p>
            <a:r>
              <a:rPr lang="en-IN" sz="2800" b="1" dirty="0"/>
              <a:t>	</a:t>
            </a:r>
            <a:r>
              <a:rPr lang="en-IN" sz="3200" b="1" dirty="0"/>
              <a:t>             P         </a:t>
            </a:r>
          </a:p>
          <a:p>
            <a:r>
              <a:rPr lang="en-IN" sz="3200" b="1" dirty="0"/>
              <a:t>	Log   ---------   =   b0 + b1X</a:t>
            </a:r>
          </a:p>
          <a:p>
            <a:r>
              <a:rPr lang="en-IN" sz="3200" b="1" dirty="0"/>
              <a:t>		   1 – P </a:t>
            </a:r>
          </a:p>
          <a:p>
            <a:endParaRPr lang="en-IN" sz="2800" b="1" dirty="0"/>
          </a:p>
        </p:txBody>
      </p:sp>
      <p:pic>
        <p:nvPicPr>
          <p:cNvPr id="4" name="Picture 3">
            <a:extLst>
              <a:ext uri="{FF2B5EF4-FFF2-40B4-BE49-F238E27FC236}">
                <a16:creationId xmlns:a16="http://schemas.microsoft.com/office/drawing/2014/main" id="{9D1DDCB5-D03B-4012-9E32-343C4ACEC665}"/>
              </a:ext>
            </a:extLst>
          </p:cNvPr>
          <p:cNvPicPr>
            <a:picLocks noChangeAspect="1"/>
          </p:cNvPicPr>
          <p:nvPr/>
        </p:nvPicPr>
        <p:blipFill>
          <a:blip r:embed="rId2"/>
          <a:stretch>
            <a:fillRect/>
          </a:stretch>
        </p:blipFill>
        <p:spPr>
          <a:xfrm>
            <a:off x="839106" y="2428875"/>
            <a:ext cx="9886950" cy="4429125"/>
          </a:xfrm>
          <a:prstGeom prst="rect">
            <a:avLst/>
          </a:prstGeom>
        </p:spPr>
      </p:pic>
    </p:spTree>
    <p:extLst>
      <p:ext uri="{BB962C8B-B14F-4D97-AF65-F5344CB8AC3E}">
        <p14:creationId xmlns:p14="http://schemas.microsoft.com/office/powerpoint/2010/main" val="2117341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4D1-A120-40A2-AA02-D6B2674F9E9D}"/>
              </a:ext>
            </a:extLst>
          </p:cNvPr>
          <p:cNvSpPr>
            <a:spLocks noGrp="1"/>
          </p:cNvSpPr>
          <p:nvPr>
            <p:ph type="ctrTitle"/>
          </p:nvPr>
        </p:nvSpPr>
        <p:spPr/>
        <p:txBody>
          <a:bodyPr/>
          <a:lstStyle/>
          <a:p>
            <a:r>
              <a:rPr lang="en-IN" dirty="0"/>
              <a:t>Hands on – Hyper Tuning</a:t>
            </a:r>
          </a:p>
        </p:txBody>
      </p:sp>
      <p:sp>
        <p:nvSpPr>
          <p:cNvPr id="3" name="Subtitle 2">
            <a:extLst>
              <a:ext uri="{FF2B5EF4-FFF2-40B4-BE49-F238E27FC236}">
                <a16:creationId xmlns:a16="http://schemas.microsoft.com/office/drawing/2014/main" id="{2972FAA0-E48E-4812-863A-2ABBD9E0F7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0359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1820384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E610A-9F8C-48A8-8552-C9EDC2966020}"/>
              </a:ext>
            </a:extLst>
          </p:cNvPr>
          <p:cNvSpPr>
            <a:spLocks noGrp="1"/>
          </p:cNvSpPr>
          <p:nvPr>
            <p:ph type="title"/>
          </p:nvPr>
        </p:nvSpPr>
        <p:spPr>
          <a:xfrm>
            <a:off x="863029" y="1012004"/>
            <a:ext cx="3416158" cy="4795408"/>
          </a:xfrm>
        </p:spPr>
        <p:txBody>
          <a:bodyPr>
            <a:normAutofit/>
          </a:bodyPr>
          <a:lstStyle/>
          <a:p>
            <a:r>
              <a:rPr lang="en-IN">
                <a:solidFill>
                  <a:srgbClr val="FFFFFF"/>
                </a:solidFill>
              </a:rPr>
              <a:t>AGENDA</a:t>
            </a:r>
          </a:p>
        </p:txBody>
      </p:sp>
      <p:graphicFrame>
        <p:nvGraphicFramePr>
          <p:cNvPr id="5" name="Content Placeholder 2">
            <a:extLst>
              <a:ext uri="{FF2B5EF4-FFF2-40B4-BE49-F238E27FC236}">
                <a16:creationId xmlns:a16="http://schemas.microsoft.com/office/drawing/2014/main" id="{D6B508BD-0777-4EF2-BD20-A4824CA327E8}"/>
              </a:ext>
            </a:extLst>
          </p:cNvPr>
          <p:cNvGraphicFramePr>
            <a:graphicFrameLocks noGrp="1"/>
          </p:cNvGraphicFramePr>
          <p:nvPr>
            <p:ph idx="1"/>
            <p:extLst>
              <p:ext uri="{D42A27DB-BD31-4B8C-83A1-F6EECF244321}">
                <p14:modId xmlns:p14="http://schemas.microsoft.com/office/powerpoint/2010/main" val="13618752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5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3278985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3641693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1307052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85153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185888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848323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2913273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3007444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3890441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249854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3586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1361912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00563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973305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129519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68BEDA-E560-47D2-BA9B-380AF67A41B4}"/>
              </a:ext>
            </a:extLst>
          </p:cNvPr>
          <p:cNvPicPr>
            <a:picLocks noChangeAspect="1"/>
          </p:cNvPicPr>
          <p:nvPr/>
        </p:nvPicPr>
        <p:blipFill>
          <a:blip r:embed="rId2"/>
          <a:stretch>
            <a:fillRect/>
          </a:stretch>
        </p:blipFill>
        <p:spPr>
          <a:xfrm>
            <a:off x="542957" y="1108277"/>
            <a:ext cx="11106086" cy="5365094"/>
          </a:xfrm>
          <a:prstGeom prst="rect">
            <a:avLst/>
          </a:prstGeom>
        </p:spPr>
      </p:pic>
      <p:sp>
        <p:nvSpPr>
          <p:cNvPr id="3" name="Title 1">
            <a:extLst>
              <a:ext uri="{FF2B5EF4-FFF2-40B4-BE49-F238E27FC236}">
                <a16:creationId xmlns:a16="http://schemas.microsoft.com/office/drawing/2014/main" id="{BD5CDB69-601A-470B-BFC3-AE3D58C47384}"/>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Tree>
    <p:extLst>
      <p:ext uri="{BB962C8B-B14F-4D97-AF65-F5344CB8AC3E}">
        <p14:creationId xmlns:p14="http://schemas.microsoft.com/office/powerpoint/2010/main" val="26754933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7E6-2B2B-40D4-8C92-E21D5FF02C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Adult Census Data</a:t>
            </a:r>
          </a:p>
        </p:txBody>
      </p:sp>
      <p:pic>
        <p:nvPicPr>
          <p:cNvPr id="3" name="Picture 2">
            <a:extLst>
              <a:ext uri="{FF2B5EF4-FFF2-40B4-BE49-F238E27FC236}">
                <a16:creationId xmlns:a16="http://schemas.microsoft.com/office/drawing/2014/main" id="{7514259A-4155-4B8D-B421-11B4C4F7E93C}"/>
              </a:ext>
            </a:extLst>
          </p:cNvPr>
          <p:cNvPicPr>
            <a:picLocks noChangeAspect="1"/>
          </p:cNvPicPr>
          <p:nvPr/>
        </p:nvPicPr>
        <p:blipFill>
          <a:blip r:embed="rId2"/>
          <a:stretch>
            <a:fillRect/>
          </a:stretch>
        </p:blipFill>
        <p:spPr>
          <a:xfrm>
            <a:off x="603337" y="2537505"/>
            <a:ext cx="6524625" cy="2276475"/>
          </a:xfrm>
          <a:prstGeom prst="rect">
            <a:avLst/>
          </a:prstGeom>
        </p:spPr>
      </p:pic>
      <p:sp>
        <p:nvSpPr>
          <p:cNvPr id="4" name="Rectangle 3">
            <a:extLst>
              <a:ext uri="{FF2B5EF4-FFF2-40B4-BE49-F238E27FC236}">
                <a16:creationId xmlns:a16="http://schemas.microsoft.com/office/drawing/2014/main" id="{8B1CB86C-60E8-497A-BEF2-DBAFF08C30A7}"/>
              </a:ext>
            </a:extLst>
          </p:cNvPr>
          <p:cNvSpPr/>
          <p:nvPr/>
        </p:nvSpPr>
        <p:spPr>
          <a:xfrm>
            <a:off x="8768075" y="1225689"/>
            <a:ext cx="3264267" cy="5632311"/>
          </a:xfrm>
          <a:prstGeom prst="rect">
            <a:avLst/>
          </a:prstGeom>
        </p:spPr>
        <p:txBody>
          <a:bodyPr wrap="square">
            <a:spAutoFit/>
          </a:bodyPr>
          <a:lstStyle/>
          <a:p>
            <a:r>
              <a:rPr lang="en-IN" sz="2400" b="1" dirty="0"/>
              <a:t>1. Age </a:t>
            </a:r>
          </a:p>
          <a:p>
            <a:r>
              <a:rPr lang="en-IN" sz="2400" b="1" dirty="0"/>
              <a:t>2.Workclass </a:t>
            </a:r>
          </a:p>
          <a:p>
            <a:r>
              <a:rPr lang="en-IN" sz="2400" b="1" dirty="0"/>
              <a:t>3.Fnlwgt </a:t>
            </a:r>
          </a:p>
          <a:p>
            <a:r>
              <a:rPr lang="en-IN" sz="2400" b="1" dirty="0"/>
              <a:t>4.Education </a:t>
            </a:r>
          </a:p>
          <a:p>
            <a:r>
              <a:rPr lang="en-IN" sz="2400" b="1" dirty="0"/>
              <a:t>5.Education-Num </a:t>
            </a:r>
          </a:p>
          <a:p>
            <a:r>
              <a:rPr lang="en-IN" sz="2400" b="1" dirty="0"/>
              <a:t>6.Marital Status  </a:t>
            </a:r>
          </a:p>
          <a:p>
            <a:r>
              <a:rPr lang="en-IN" sz="2400" b="1" dirty="0"/>
              <a:t>7. Occupation </a:t>
            </a:r>
          </a:p>
          <a:p>
            <a:r>
              <a:rPr lang="en-IN" sz="2400" b="1" dirty="0"/>
              <a:t>8.Relationship  </a:t>
            </a:r>
          </a:p>
          <a:p>
            <a:r>
              <a:rPr lang="en-IN" sz="2400" b="1" dirty="0"/>
              <a:t>9. Race </a:t>
            </a:r>
          </a:p>
          <a:p>
            <a:r>
              <a:rPr lang="en-IN" sz="2400" b="1" dirty="0"/>
              <a:t>10. Sex </a:t>
            </a:r>
          </a:p>
          <a:p>
            <a:r>
              <a:rPr lang="en-IN" sz="2400" b="1" dirty="0"/>
              <a:t>11. Capital Gains </a:t>
            </a:r>
          </a:p>
          <a:p>
            <a:r>
              <a:rPr lang="en-IN" sz="2400" b="1" dirty="0"/>
              <a:t>12. Capital Losses </a:t>
            </a:r>
          </a:p>
          <a:p>
            <a:r>
              <a:rPr lang="en-IN" sz="2400" b="1" dirty="0"/>
              <a:t>13. Hours per week </a:t>
            </a:r>
          </a:p>
          <a:p>
            <a:r>
              <a:rPr lang="en-IN" sz="2400" b="1" dirty="0"/>
              <a:t>14. Native Country </a:t>
            </a:r>
          </a:p>
          <a:p>
            <a:r>
              <a:rPr lang="en-IN" sz="2400" b="1" dirty="0"/>
              <a:t>15. Income </a:t>
            </a:r>
          </a:p>
        </p:txBody>
      </p:sp>
      <p:sp>
        <p:nvSpPr>
          <p:cNvPr id="5" name="Rectangle 4">
            <a:extLst>
              <a:ext uri="{FF2B5EF4-FFF2-40B4-BE49-F238E27FC236}">
                <a16:creationId xmlns:a16="http://schemas.microsoft.com/office/drawing/2014/main" id="{E55AAD5E-CCA6-47E7-A111-77CA7402C041}"/>
              </a:ext>
            </a:extLst>
          </p:cNvPr>
          <p:cNvSpPr/>
          <p:nvPr/>
        </p:nvSpPr>
        <p:spPr>
          <a:xfrm>
            <a:off x="817648" y="1225689"/>
            <a:ext cx="7499037" cy="830997"/>
          </a:xfrm>
          <a:prstGeom prst="rect">
            <a:avLst/>
          </a:prstGeom>
        </p:spPr>
        <p:txBody>
          <a:bodyPr wrap="square">
            <a:spAutoFit/>
          </a:bodyPr>
          <a:lstStyle/>
          <a:p>
            <a:r>
              <a:rPr lang="en-IN" sz="2400" dirty="0"/>
              <a:t>Problem statement: Predict whether income exceeds $50K/</a:t>
            </a:r>
            <a:r>
              <a:rPr lang="en-IN" sz="2400" dirty="0" err="1"/>
              <a:t>yr</a:t>
            </a:r>
            <a:r>
              <a:rPr lang="en-IN" sz="2400" dirty="0"/>
              <a:t> based on census data</a:t>
            </a:r>
          </a:p>
        </p:txBody>
      </p:sp>
    </p:spTree>
    <p:extLst>
      <p:ext uri="{BB962C8B-B14F-4D97-AF65-F5344CB8AC3E}">
        <p14:creationId xmlns:p14="http://schemas.microsoft.com/office/powerpoint/2010/main" val="2415944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 &amp; Deployment</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81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Tune Model </a:t>
            </a:r>
            <a:br>
              <a:rPr lang="en-IN" dirty="0"/>
            </a:br>
            <a:r>
              <a:rPr lang="en-IN" dirty="0"/>
              <a:t>           Hyperparameters </a:t>
            </a:r>
          </a:p>
        </p:txBody>
      </p:sp>
    </p:spTree>
    <p:extLst>
      <p:ext uri="{BB962C8B-B14F-4D97-AF65-F5344CB8AC3E}">
        <p14:creationId xmlns:p14="http://schemas.microsoft.com/office/powerpoint/2010/main" val="4010029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68505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2210-5E19-4103-BC44-2AF8D6C0EC4B}"/>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Model parameters?</a:t>
            </a:r>
          </a:p>
        </p:txBody>
      </p:sp>
      <p:sp>
        <p:nvSpPr>
          <p:cNvPr id="3" name="TextBox 2">
            <a:extLst>
              <a:ext uri="{FF2B5EF4-FFF2-40B4-BE49-F238E27FC236}">
                <a16:creationId xmlns:a16="http://schemas.microsoft.com/office/drawing/2014/main" id="{8BBF4E7E-EAD2-419B-9657-FBFCDE365A9E}"/>
              </a:ext>
            </a:extLst>
          </p:cNvPr>
          <p:cNvSpPr txBox="1"/>
          <p:nvPr/>
        </p:nvSpPr>
        <p:spPr>
          <a:xfrm>
            <a:off x="1233714" y="1567543"/>
            <a:ext cx="10856686" cy="2246769"/>
          </a:xfrm>
          <a:prstGeom prst="rect">
            <a:avLst/>
          </a:prstGeom>
          <a:noFill/>
        </p:spPr>
        <p:txBody>
          <a:bodyPr wrap="square" rtlCol="0">
            <a:spAutoFit/>
          </a:bodyPr>
          <a:lstStyle/>
          <a:p>
            <a:pPr marL="457200" indent="-457200">
              <a:buFont typeface="Arial" panose="020B0604020202020204" pitchFamily="34" charset="0"/>
              <a:buChar char="•"/>
            </a:pPr>
            <a:r>
              <a:rPr lang="en-IN" sz="2800" dirty="0"/>
              <a:t>Decision Trees </a:t>
            </a:r>
          </a:p>
          <a:p>
            <a:pPr marL="1371600" lvl="2" indent="-457200">
              <a:buFont typeface="Arial" panose="020B0604020202020204" pitchFamily="34" charset="0"/>
              <a:buChar char="•"/>
            </a:pPr>
            <a:r>
              <a:rPr lang="en-IN" sz="2800" dirty="0"/>
              <a:t>Maximum number of leaves per tree </a:t>
            </a:r>
          </a:p>
          <a:p>
            <a:pPr marL="1371600" lvl="2" indent="-457200">
              <a:buFont typeface="Arial" panose="020B0604020202020204" pitchFamily="34" charset="0"/>
              <a:buChar char="•"/>
            </a:pPr>
            <a:r>
              <a:rPr lang="en-IN" sz="2800" dirty="0"/>
              <a:t>Minimum number of samples per leaf node</a:t>
            </a:r>
          </a:p>
          <a:p>
            <a:pPr marL="1371600" lvl="2" indent="-457200">
              <a:buFont typeface="Arial" panose="020B0604020202020204" pitchFamily="34" charset="0"/>
              <a:buChar char="•"/>
            </a:pPr>
            <a:r>
              <a:rPr lang="en-IN" sz="2800" dirty="0"/>
              <a:t>Learning rate</a:t>
            </a:r>
          </a:p>
          <a:p>
            <a:pPr marL="1371600" lvl="2" indent="-457200">
              <a:buFont typeface="Arial" panose="020B0604020202020204" pitchFamily="34" charset="0"/>
              <a:buChar char="•"/>
            </a:pPr>
            <a:r>
              <a:rPr lang="en-IN" sz="2800" dirty="0"/>
              <a:t>Number of trees to construct </a:t>
            </a:r>
          </a:p>
        </p:txBody>
      </p:sp>
      <p:sp>
        <p:nvSpPr>
          <p:cNvPr id="4" name="Rectangle 3">
            <a:extLst>
              <a:ext uri="{FF2B5EF4-FFF2-40B4-BE49-F238E27FC236}">
                <a16:creationId xmlns:a16="http://schemas.microsoft.com/office/drawing/2014/main" id="{4038B038-7203-43B0-A318-93C75A56E142}"/>
              </a:ext>
            </a:extLst>
          </p:cNvPr>
          <p:cNvSpPr/>
          <p:nvPr/>
        </p:nvSpPr>
        <p:spPr>
          <a:xfrm>
            <a:off x="1117600" y="4011136"/>
            <a:ext cx="6096000" cy="2246769"/>
          </a:xfrm>
          <a:prstGeom prst="rect">
            <a:avLst/>
          </a:prstGeom>
        </p:spPr>
        <p:txBody>
          <a:bodyPr>
            <a:spAutoFit/>
          </a:bodyPr>
          <a:lstStyle/>
          <a:p>
            <a:pPr indent="-457200">
              <a:buFont typeface="Arial" panose="020B0604020202020204" pitchFamily="34" charset="0"/>
              <a:buChar char="•"/>
            </a:pPr>
            <a:r>
              <a:rPr lang="en-IN" sz="2800" dirty="0"/>
              <a:t>Logistic regression </a:t>
            </a:r>
          </a:p>
          <a:p>
            <a:pPr lvl="3" indent="-457200">
              <a:buFont typeface="Arial" panose="020B0604020202020204" pitchFamily="34" charset="0"/>
              <a:buChar char="•"/>
            </a:pPr>
            <a:r>
              <a:rPr lang="en-IN" sz="2800" dirty="0"/>
              <a:t>Optimization tolerance </a:t>
            </a:r>
          </a:p>
          <a:p>
            <a:pPr lvl="3" indent="-457200">
              <a:buFont typeface="Arial" panose="020B0604020202020204" pitchFamily="34" charset="0"/>
              <a:buChar char="•"/>
            </a:pPr>
            <a:r>
              <a:rPr lang="en-IN" sz="2800" dirty="0"/>
              <a:t>L1 regularization weight </a:t>
            </a:r>
          </a:p>
          <a:p>
            <a:pPr marL="1371600" lvl="2" indent="-457200">
              <a:buFont typeface="Arial" panose="020B0604020202020204" pitchFamily="34" charset="0"/>
              <a:buChar char="•"/>
            </a:pPr>
            <a:r>
              <a:rPr lang="en-IN" sz="2800" dirty="0"/>
              <a:t>L2 regularization weight </a:t>
            </a:r>
          </a:p>
          <a:p>
            <a:pPr marL="1371600" lvl="2" indent="-457200">
              <a:buFont typeface="Arial" panose="020B0604020202020204" pitchFamily="34" charset="0"/>
              <a:buChar char="•"/>
            </a:pPr>
            <a:r>
              <a:rPr lang="en-IN" sz="2800" dirty="0"/>
              <a:t>Memory size for L-BFGS </a:t>
            </a:r>
          </a:p>
        </p:txBody>
      </p:sp>
    </p:spTree>
    <p:extLst>
      <p:ext uri="{BB962C8B-B14F-4D97-AF65-F5344CB8AC3E}">
        <p14:creationId xmlns:p14="http://schemas.microsoft.com/office/powerpoint/2010/main" val="2770053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A696-6291-4B82-BBAF-6100ED445C7A}"/>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Tune Model Hyperparameters?</a:t>
            </a:r>
          </a:p>
        </p:txBody>
      </p:sp>
      <p:sp>
        <p:nvSpPr>
          <p:cNvPr id="3" name="Rectangle 2">
            <a:extLst>
              <a:ext uri="{FF2B5EF4-FFF2-40B4-BE49-F238E27FC236}">
                <a16:creationId xmlns:a16="http://schemas.microsoft.com/office/drawing/2014/main" id="{BABE5F10-CB63-4D52-B738-8A9E7B317ADD}"/>
              </a:ext>
            </a:extLst>
          </p:cNvPr>
          <p:cNvSpPr/>
          <p:nvPr/>
        </p:nvSpPr>
        <p:spPr>
          <a:xfrm>
            <a:off x="870857" y="1306286"/>
            <a:ext cx="10813143" cy="4524315"/>
          </a:xfrm>
          <a:prstGeom prst="rect">
            <a:avLst/>
          </a:prstGeom>
        </p:spPr>
        <p:txBody>
          <a:bodyPr wrap="square">
            <a:spAutoFit/>
          </a:bodyPr>
          <a:lstStyle/>
          <a:p>
            <a:pPr marL="285750" indent="-285750">
              <a:buFont typeface="Arial" panose="020B0604020202020204" pitchFamily="34" charset="0"/>
              <a:buChar char="•"/>
            </a:pPr>
            <a:r>
              <a:rPr lang="en-IN" sz="2800" dirty="0"/>
              <a:t>Helps in determining the best possible combination of hyperparameters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Also known as hyperparameter optimization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Performance metric to measure </a:t>
            </a:r>
          </a:p>
          <a:p>
            <a:pPr marL="1257300" lvl="2" indent="-342900">
              <a:buFont typeface="Arial" panose="020B0604020202020204" pitchFamily="34" charset="0"/>
              <a:buChar char="•"/>
            </a:pPr>
            <a:r>
              <a:rPr lang="en-IN" sz="2400" dirty="0"/>
              <a:t>Accuracy </a:t>
            </a:r>
          </a:p>
          <a:p>
            <a:pPr marL="1257300" lvl="2" indent="-342900">
              <a:buFont typeface="Arial" panose="020B0604020202020204" pitchFamily="34" charset="0"/>
              <a:buChar char="•"/>
            </a:pPr>
            <a:r>
              <a:rPr lang="en-IN" sz="2400" dirty="0"/>
              <a:t>Precision </a:t>
            </a:r>
          </a:p>
          <a:p>
            <a:pPr marL="1257300" lvl="2" indent="-342900">
              <a:buFont typeface="Arial" panose="020B0604020202020204" pitchFamily="34" charset="0"/>
              <a:buChar char="•"/>
            </a:pPr>
            <a:r>
              <a:rPr lang="en-IN" sz="2400" dirty="0"/>
              <a:t>Recall</a:t>
            </a:r>
          </a:p>
          <a:p>
            <a:pPr marL="1257300" lvl="2" indent="-342900">
              <a:buFont typeface="Arial" panose="020B0604020202020204" pitchFamily="34" charset="0"/>
              <a:buChar char="•"/>
            </a:pPr>
            <a:r>
              <a:rPr lang="en-IN" sz="2400" dirty="0"/>
              <a:t>AUC </a:t>
            </a:r>
          </a:p>
          <a:p>
            <a:pPr marL="1257300" lvl="2" indent="-342900">
              <a:buFont typeface="Arial" panose="020B0604020202020204" pitchFamily="34" charset="0"/>
              <a:buChar char="•"/>
            </a:pPr>
            <a:r>
              <a:rPr lang="en-IN" sz="2400" dirty="0"/>
              <a:t>F1Score </a:t>
            </a:r>
          </a:p>
        </p:txBody>
      </p:sp>
    </p:spTree>
    <p:extLst>
      <p:ext uri="{BB962C8B-B14F-4D97-AF65-F5344CB8AC3E}">
        <p14:creationId xmlns:p14="http://schemas.microsoft.com/office/powerpoint/2010/main" val="3124631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EA2E-94FD-4940-AC46-7739B00C1307}"/>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 Sweeping Modes</a:t>
            </a:r>
          </a:p>
        </p:txBody>
      </p:sp>
      <p:sp>
        <p:nvSpPr>
          <p:cNvPr id="3" name="Rectangle 2">
            <a:extLst>
              <a:ext uri="{FF2B5EF4-FFF2-40B4-BE49-F238E27FC236}">
                <a16:creationId xmlns:a16="http://schemas.microsoft.com/office/drawing/2014/main" id="{20CCF891-43DB-4575-96B2-3C52F470BB65}"/>
              </a:ext>
            </a:extLst>
          </p:cNvPr>
          <p:cNvSpPr/>
          <p:nvPr/>
        </p:nvSpPr>
        <p:spPr>
          <a:xfrm>
            <a:off x="1306286" y="1335314"/>
            <a:ext cx="7837714" cy="2246769"/>
          </a:xfrm>
          <a:prstGeom prst="rect">
            <a:avLst/>
          </a:prstGeom>
        </p:spPr>
        <p:txBody>
          <a:bodyPr wrap="square">
            <a:spAutoFit/>
          </a:bodyPr>
          <a:lstStyle/>
          <a:p>
            <a:pPr marL="285750" indent="-285750">
              <a:buFont typeface="Arial" panose="020B0604020202020204" pitchFamily="34" charset="0"/>
              <a:buChar char="•"/>
            </a:pPr>
            <a:r>
              <a:rPr lang="en-IN" sz="2800" dirty="0"/>
              <a:t>Random Grid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Entire Grid</a:t>
            </a:r>
          </a:p>
          <a:p>
            <a:r>
              <a:rPr lang="en-IN" sz="2800" dirty="0"/>
              <a:t> </a:t>
            </a:r>
          </a:p>
          <a:p>
            <a:pPr marL="285750" indent="-285750">
              <a:buFont typeface="Arial" panose="020B0604020202020204" pitchFamily="34" charset="0"/>
              <a:buChar char="•"/>
            </a:pPr>
            <a:r>
              <a:rPr lang="en-IN" sz="2800" dirty="0"/>
              <a:t>Random Sweep </a:t>
            </a:r>
          </a:p>
        </p:txBody>
      </p:sp>
    </p:spTree>
    <p:extLst>
      <p:ext uri="{BB962C8B-B14F-4D97-AF65-F5344CB8AC3E}">
        <p14:creationId xmlns:p14="http://schemas.microsoft.com/office/powerpoint/2010/main" val="3171224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83FC-B881-4443-A741-3088E9328D80}"/>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a Grid?</a:t>
            </a:r>
          </a:p>
        </p:txBody>
      </p:sp>
      <p:sp>
        <p:nvSpPr>
          <p:cNvPr id="3" name="Rectangle 2">
            <a:extLst>
              <a:ext uri="{FF2B5EF4-FFF2-40B4-BE49-F238E27FC236}">
                <a16:creationId xmlns:a16="http://schemas.microsoft.com/office/drawing/2014/main" id="{BA5F99D2-6B96-45FB-A8E3-FC0B54547702}"/>
              </a:ext>
            </a:extLst>
          </p:cNvPr>
          <p:cNvSpPr/>
          <p:nvPr/>
        </p:nvSpPr>
        <p:spPr>
          <a:xfrm>
            <a:off x="566057" y="1291771"/>
            <a:ext cx="8577943" cy="1938992"/>
          </a:xfrm>
          <a:prstGeom prst="rect">
            <a:avLst/>
          </a:prstGeom>
        </p:spPr>
        <p:txBody>
          <a:bodyPr wrap="square">
            <a:spAutoFit/>
          </a:bodyPr>
          <a:lstStyle/>
          <a:p>
            <a:pPr marL="285750" indent="-285750">
              <a:buFont typeface="Arial" panose="020B0604020202020204" pitchFamily="34" charset="0"/>
              <a:buChar char="•"/>
            </a:pPr>
            <a:r>
              <a:rPr lang="en-IN" sz="2400" dirty="0"/>
              <a:t>Cartesian Product of Parameters</a:t>
            </a:r>
          </a:p>
          <a:p>
            <a:r>
              <a:rPr lang="en-IN" sz="2400" dirty="0"/>
              <a:t> </a:t>
            </a:r>
          </a:p>
          <a:p>
            <a:pPr marL="285750" indent="-285750">
              <a:buFont typeface="Arial" panose="020B0604020202020204" pitchFamily="34" charset="0"/>
              <a:buChar char="•"/>
            </a:pPr>
            <a:r>
              <a:rPr lang="en-IN" sz="2400" dirty="0"/>
              <a:t>Parameter 1</a:t>
            </a:r>
            <a:r>
              <a:rPr lang="en-IN" sz="2400" dirty="0">
                <a:sym typeface="Wingdings" panose="05000000000000000000" pitchFamily="2" charset="2"/>
              </a:rPr>
              <a:t> 1</a:t>
            </a:r>
            <a:r>
              <a:rPr lang="en-IN" sz="2400" dirty="0"/>
              <a:t>, 2, 3</a:t>
            </a:r>
          </a:p>
          <a:p>
            <a:r>
              <a:rPr lang="en-IN" sz="2400" dirty="0"/>
              <a:t> </a:t>
            </a:r>
          </a:p>
          <a:p>
            <a:pPr marL="285750" indent="-285750">
              <a:buFont typeface="Arial" panose="020B0604020202020204" pitchFamily="34" charset="0"/>
              <a:buChar char="•"/>
            </a:pPr>
            <a:r>
              <a:rPr lang="en-IN" sz="2400" dirty="0"/>
              <a:t>Parameter 2</a:t>
            </a:r>
            <a:r>
              <a:rPr lang="en-IN" sz="2400" dirty="0">
                <a:sym typeface="Wingdings" panose="05000000000000000000" pitchFamily="2" charset="2"/>
              </a:rPr>
              <a:t></a:t>
            </a:r>
            <a:r>
              <a:rPr lang="en-IN" sz="2400" dirty="0"/>
              <a:t> A, B, C, D </a:t>
            </a:r>
          </a:p>
        </p:txBody>
      </p:sp>
      <p:pic>
        <p:nvPicPr>
          <p:cNvPr id="4" name="Picture 3">
            <a:extLst>
              <a:ext uri="{FF2B5EF4-FFF2-40B4-BE49-F238E27FC236}">
                <a16:creationId xmlns:a16="http://schemas.microsoft.com/office/drawing/2014/main" id="{68C6C256-9D76-481B-A4C9-040481DA7A32}"/>
              </a:ext>
            </a:extLst>
          </p:cNvPr>
          <p:cNvPicPr>
            <a:picLocks noChangeAspect="1"/>
          </p:cNvPicPr>
          <p:nvPr/>
        </p:nvPicPr>
        <p:blipFill>
          <a:blip r:embed="rId2"/>
          <a:stretch>
            <a:fillRect/>
          </a:stretch>
        </p:blipFill>
        <p:spPr>
          <a:xfrm>
            <a:off x="2573564" y="3627238"/>
            <a:ext cx="6057900" cy="2400300"/>
          </a:xfrm>
          <a:prstGeom prst="rect">
            <a:avLst/>
          </a:prstGeom>
        </p:spPr>
      </p:pic>
    </p:spTree>
    <p:extLst>
      <p:ext uri="{BB962C8B-B14F-4D97-AF65-F5344CB8AC3E}">
        <p14:creationId xmlns:p14="http://schemas.microsoft.com/office/powerpoint/2010/main" val="763300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6243-2DA7-4874-B350-8816E7B6DCCA}"/>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Random Grid</a:t>
            </a:r>
          </a:p>
        </p:txBody>
      </p:sp>
      <p:pic>
        <p:nvPicPr>
          <p:cNvPr id="3" name="Picture 2">
            <a:extLst>
              <a:ext uri="{FF2B5EF4-FFF2-40B4-BE49-F238E27FC236}">
                <a16:creationId xmlns:a16="http://schemas.microsoft.com/office/drawing/2014/main" id="{FB33EA05-8CB5-4DA7-B53D-510BD60309BA}"/>
              </a:ext>
            </a:extLst>
          </p:cNvPr>
          <p:cNvPicPr>
            <a:picLocks noChangeAspect="1"/>
          </p:cNvPicPr>
          <p:nvPr/>
        </p:nvPicPr>
        <p:blipFill>
          <a:blip r:embed="rId2"/>
          <a:stretch>
            <a:fillRect/>
          </a:stretch>
        </p:blipFill>
        <p:spPr>
          <a:xfrm>
            <a:off x="1998488" y="1300162"/>
            <a:ext cx="7915275" cy="4257675"/>
          </a:xfrm>
          <a:prstGeom prst="rect">
            <a:avLst/>
          </a:prstGeom>
        </p:spPr>
      </p:pic>
      <p:pic>
        <p:nvPicPr>
          <p:cNvPr id="4" name="Picture 3">
            <a:extLst>
              <a:ext uri="{FF2B5EF4-FFF2-40B4-BE49-F238E27FC236}">
                <a16:creationId xmlns:a16="http://schemas.microsoft.com/office/drawing/2014/main" id="{3339B645-C627-49CA-A288-BA704DB93ECD}"/>
              </a:ext>
            </a:extLst>
          </p:cNvPr>
          <p:cNvPicPr>
            <a:picLocks noChangeAspect="1"/>
          </p:cNvPicPr>
          <p:nvPr/>
        </p:nvPicPr>
        <p:blipFill>
          <a:blip r:embed="rId3"/>
          <a:stretch>
            <a:fillRect/>
          </a:stretch>
        </p:blipFill>
        <p:spPr>
          <a:xfrm>
            <a:off x="2157412" y="1519237"/>
            <a:ext cx="7877175" cy="3819525"/>
          </a:xfrm>
          <a:prstGeom prst="rect">
            <a:avLst/>
          </a:prstGeom>
        </p:spPr>
      </p:pic>
    </p:spTree>
    <p:extLst>
      <p:ext uri="{BB962C8B-B14F-4D97-AF65-F5344CB8AC3E}">
        <p14:creationId xmlns:p14="http://schemas.microsoft.com/office/powerpoint/2010/main" val="29291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20B4-0B8A-4D4A-8C00-65FA2D1374A6}"/>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Entire Grid</a:t>
            </a:r>
          </a:p>
        </p:txBody>
      </p:sp>
      <p:pic>
        <p:nvPicPr>
          <p:cNvPr id="3" name="Picture 2">
            <a:extLst>
              <a:ext uri="{FF2B5EF4-FFF2-40B4-BE49-F238E27FC236}">
                <a16:creationId xmlns:a16="http://schemas.microsoft.com/office/drawing/2014/main" id="{A814BCA0-E143-4C76-91D6-A109AF61E60F}"/>
              </a:ext>
            </a:extLst>
          </p:cNvPr>
          <p:cNvPicPr>
            <a:picLocks noChangeAspect="1"/>
          </p:cNvPicPr>
          <p:nvPr/>
        </p:nvPicPr>
        <p:blipFill>
          <a:blip r:embed="rId2"/>
          <a:stretch>
            <a:fillRect/>
          </a:stretch>
        </p:blipFill>
        <p:spPr>
          <a:xfrm>
            <a:off x="2181225" y="1647825"/>
            <a:ext cx="7829550" cy="3562350"/>
          </a:xfrm>
          <a:prstGeom prst="rect">
            <a:avLst/>
          </a:prstGeom>
        </p:spPr>
      </p:pic>
    </p:spTree>
    <p:extLst>
      <p:ext uri="{BB962C8B-B14F-4D97-AF65-F5344CB8AC3E}">
        <p14:creationId xmlns:p14="http://schemas.microsoft.com/office/powerpoint/2010/main" val="2369480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DEMOS </a:t>
            </a:r>
          </a:p>
        </p:txBody>
      </p:sp>
    </p:spTree>
    <p:extLst>
      <p:ext uri="{BB962C8B-B14F-4D97-AF65-F5344CB8AC3E}">
        <p14:creationId xmlns:p14="http://schemas.microsoft.com/office/powerpoint/2010/main" val="932730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Deploy Models </a:t>
            </a:r>
          </a:p>
        </p:txBody>
      </p:sp>
    </p:spTree>
    <p:extLst>
      <p:ext uri="{BB962C8B-B14F-4D97-AF65-F5344CB8AC3E}">
        <p14:creationId xmlns:p14="http://schemas.microsoft.com/office/powerpoint/2010/main" val="30939934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A4070-771D-4DE7-9816-B64086C351FA}"/>
              </a:ext>
            </a:extLst>
          </p:cNvPr>
          <p:cNvSpPr/>
          <p:nvPr/>
        </p:nvSpPr>
        <p:spPr>
          <a:xfrm>
            <a:off x="304800" y="1320800"/>
            <a:ext cx="8839200" cy="3970318"/>
          </a:xfrm>
          <a:prstGeom prst="rect">
            <a:avLst/>
          </a:prstGeom>
        </p:spPr>
        <p:txBody>
          <a:bodyPr wrap="square">
            <a:spAutoFit/>
          </a:bodyPr>
          <a:lstStyle/>
          <a:p>
            <a:pPr marL="457200" indent="-457200">
              <a:buFont typeface="Arial" panose="020B0604020202020204" pitchFamily="34" charset="0"/>
              <a:buChar char="•"/>
            </a:pPr>
            <a:r>
              <a:rPr lang="en-IN" sz="2800" dirty="0"/>
              <a:t>Develop but how to deploy? </a:t>
            </a:r>
          </a:p>
          <a:p>
            <a:endParaRPr lang="en-IN" sz="2800" dirty="0"/>
          </a:p>
          <a:p>
            <a:pPr marL="457200" indent="-457200">
              <a:buFont typeface="Arial" panose="020B0604020202020204" pitchFamily="34" charset="0"/>
              <a:buChar char="•"/>
            </a:pPr>
            <a:r>
              <a:rPr lang="en-IN" sz="2800" dirty="0"/>
              <a:t>Model language is not supported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Difficult to deploy in the current architecture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Tedious Environment set-up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Many more... </a:t>
            </a:r>
          </a:p>
        </p:txBody>
      </p:sp>
      <p:sp>
        <p:nvSpPr>
          <p:cNvPr id="4" name="Title 1">
            <a:extLst>
              <a:ext uri="{FF2B5EF4-FFF2-40B4-BE49-F238E27FC236}">
                <a16:creationId xmlns:a16="http://schemas.microsoft.com/office/drawing/2014/main" id="{E365D1AE-0E5B-4BED-9C85-627E8CF06F4F}"/>
              </a:ext>
            </a:extLst>
          </p:cNvPr>
          <p:cNvSpPr txBox="1">
            <a:spLocks/>
          </p:cNvSpPr>
          <p:nvPr/>
        </p:nvSpPr>
        <p:spPr>
          <a:xfrm>
            <a:off x="603337" y="50132"/>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I have a Model. Now What?</a:t>
            </a:r>
          </a:p>
        </p:txBody>
      </p:sp>
    </p:spTree>
    <p:extLst>
      <p:ext uri="{BB962C8B-B14F-4D97-AF65-F5344CB8AC3E}">
        <p14:creationId xmlns:p14="http://schemas.microsoft.com/office/powerpoint/2010/main" val="75743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1147965" cy="757148"/>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dirty="0">
                <a:solidFill>
                  <a:schemeClr val="bg1"/>
                </a:solidFill>
              </a:rPr>
              <a:t>	Steps for Azure ML webservices Deployment</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Convert to predictive experiment</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 Creating a Training Experiment</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Deploy it as a web-service</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Consume the web-service</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376257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0" y="1327309"/>
            <a:ext cx="11353800" cy="3066444"/>
          </a:xfrm>
        </p:spPr>
        <p:txBody>
          <a:bodyPr/>
          <a:lstStyle/>
          <a:p>
            <a:r>
              <a:rPr lang="en-IN" dirty="0"/>
              <a:t>                </a:t>
            </a:r>
            <a:br>
              <a:rPr lang="en-IN" dirty="0"/>
            </a:br>
            <a:r>
              <a:rPr lang="en-IN" dirty="0"/>
              <a:t>				 					          Regression </a:t>
            </a:r>
          </a:p>
        </p:txBody>
      </p:sp>
    </p:spTree>
    <p:extLst>
      <p:ext uri="{BB962C8B-B14F-4D97-AF65-F5344CB8AC3E}">
        <p14:creationId xmlns:p14="http://schemas.microsoft.com/office/powerpoint/2010/main" val="9683641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16D-E531-4A10-B2FA-DDE37087FCEA}"/>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Regression Analysis</a:t>
            </a:r>
          </a:p>
        </p:txBody>
      </p:sp>
      <p:pic>
        <p:nvPicPr>
          <p:cNvPr id="3" name="Picture 2">
            <a:extLst>
              <a:ext uri="{FF2B5EF4-FFF2-40B4-BE49-F238E27FC236}">
                <a16:creationId xmlns:a16="http://schemas.microsoft.com/office/drawing/2014/main" id="{735BE02F-D557-44BB-B8EA-617F74A0C863}"/>
              </a:ext>
            </a:extLst>
          </p:cNvPr>
          <p:cNvPicPr>
            <a:picLocks noChangeAspect="1"/>
          </p:cNvPicPr>
          <p:nvPr/>
        </p:nvPicPr>
        <p:blipFill>
          <a:blip r:embed="rId2"/>
          <a:stretch>
            <a:fillRect/>
          </a:stretch>
        </p:blipFill>
        <p:spPr>
          <a:xfrm>
            <a:off x="7079673" y="1631373"/>
            <a:ext cx="5015345" cy="4226871"/>
          </a:xfrm>
          <a:prstGeom prst="rect">
            <a:avLst/>
          </a:prstGeom>
        </p:spPr>
      </p:pic>
      <p:sp>
        <p:nvSpPr>
          <p:cNvPr id="4" name="TextBox 3">
            <a:extLst>
              <a:ext uri="{FF2B5EF4-FFF2-40B4-BE49-F238E27FC236}">
                <a16:creationId xmlns:a16="http://schemas.microsoft.com/office/drawing/2014/main" id="{79A28F44-B691-437D-8198-87311C654F1B}"/>
              </a:ext>
            </a:extLst>
          </p:cNvPr>
          <p:cNvSpPr txBox="1"/>
          <p:nvPr/>
        </p:nvSpPr>
        <p:spPr>
          <a:xfrm>
            <a:off x="682171" y="1335314"/>
            <a:ext cx="6096000"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t>Statistical process for estimating the </a:t>
            </a:r>
          </a:p>
          <a:p>
            <a:r>
              <a:rPr lang="en-IN" sz="2400" dirty="0"/>
              <a:t>     relationships among variables</a:t>
            </a:r>
          </a:p>
          <a:p>
            <a:r>
              <a:rPr lang="en-IN" sz="2400" dirty="0"/>
              <a:t> </a:t>
            </a:r>
          </a:p>
          <a:p>
            <a:pPr marL="285750" indent="-285750">
              <a:buFont typeface="Arial" panose="020B0604020202020204" pitchFamily="34" charset="0"/>
              <a:buChar char="•"/>
            </a:pPr>
            <a:r>
              <a:rPr lang="en-IN" sz="2400" dirty="0"/>
              <a:t>Relationship between a dependent </a:t>
            </a:r>
          </a:p>
          <a:p>
            <a:r>
              <a:rPr lang="en-IN" sz="2400" dirty="0"/>
              <a:t>    variable and one or more independent </a:t>
            </a:r>
          </a:p>
          <a:p>
            <a:r>
              <a:rPr lang="en-IN" sz="2400" dirty="0"/>
              <a:t>    variables (or 'predictors’)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The predictor is a continuous variable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Can also be used to infer causal </a:t>
            </a:r>
          </a:p>
          <a:p>
            <a:r>
              <a:rPr lang="en-IN" sz="2400" dirty="0"/>
              <a:t>     relationships between dependent and </a:t>
            </a:r>
          </a:p>
          <a:p>
            <a:r>
              <a:rPr lang="en-IN" sz="2400" dirty="0"/>
              <a:t>     independent variables. </a:t>
            </a:r>
          </a:p>
        </p:txBody>
      </p:sp>
    </p:spTree>
    <p:extLst>
      <p:ext uri="{BB962C8B-B14F-4D97-AF65-F5344CB8AC3E}">
        <p14:creationId xmlns:p14="http://schemas.microsoft.com/office/powerpoint/2010/main" val="1332605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590C9-A7D0-4E48-A8DC-14857D570EF8}"/>
              </a:ext>
            </a:extLst>
          </p:cNvPr>
          <p:cNvPicPr>
            <a:picLocks noChangeAspect="1"/>
          </p:cNvPicPr>
          <p:nvPr/>
        </p:nvPicPr>
        <p:blipFill>
          <a:blip r:embed="rId2"/>
          <a:stretch>
            <a:fillRect/>
          </a:stretch>
        </p:blipFill>
        <p:spPr>
          <a:xfrm>
            <a:off x="371475" y="984261"/>
            <a:ext cx="11820525" cy="5153025"/>
          </a:xfrm>
          <a:prstGeom prst="rect">
            <a:avLst/>
          </a:prstGeom>
        </p:spPr>
      </p:pic>
      <p:sp>
        <p:nvSpPr>
          <p:cNvPr id="3" name="Title 1">
            <a:extLst>
              <a:ext uri="{FF2B5EF4-FFF2-40B4-BE49-F238E27FC236}">
                <a16:creationId xmlns:a16="http://schemas.microsoft.com/office/drawing/2014/main" id="{CAAB2D44-6F24-41FD-8D69-DD5A8606DC20}"/>
              </a:ext>
            </a:extLst>
          </p:cNvPr>
          <p:cNvSpPr txBox="1">
            <a:spLocks/>
          </p:cNvSpPr>
          <p:nvPr/>
        </p:nvSpPr>
        <p:spPr>
          <a:xfrm>
            <a:off x="603337" y="144915"/>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Casual Relationship?</a:t>
            </a:r>
          </a:p>
        </p:txBody>
      </p:sp>
    </p:spTree>
    <p:extLst>
      <p:ext uri="{BB962C8B-B14F-4D97-AF65-F5344CB8AC3E}">
        <p14:creationId xmlns:p14="http://schemas.microsoft.com/office/powerpoint/2010/main" val="217516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7FFBF-7FB8-4B4A-9D1F-65C90F6496EB}"/>
              </a:ext>
            </a:extLst>
          </p:cNvPr>
          <p:cNvPicPr>
            <a:picLocks noChangeAspect="1"/>
          </p:cNvPicPr>
          <p:nvPr/>
        </p:nvPicPr>
        <p:blipFill>
          <a:blip r:embed="rId2"/>
          <a:stretch>
            <a:fillRect/>
          </a:stretch>
        </p:blipFill>
        <p:spPr>
          <a:xfrm>
            <a:off x="747712" y="47625"/>
            <a:ext cx="10696575" cy="6762750"/>
          </a:xfrm>
          <a:prstGeom prst="rect">
            <a:avLst/>
          </a:prstGeom>
        </p:spPr>
      </p:pic>
    </p:spTree>
    <p:extLst>
      <p:ext uri="{BB962C8B-B14F-4D97-AF65-F5344CB8AC3E}">
        <p14:creationId xmlns:p14="http://schemas.microsoft.com/office/powerpoint/2010/main" val="750754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F677-B3E9-4549-BD34-46A78198F6FB}"/>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Linear Regression </a:t>
            </a:r>
          </a:p>
        </p:txBody>
      </p:sp>
      <p:pic>
        <p:nvPicPr>
          <p:cNvPr id="3" name="Picture 2">
            <a:extLst>
              <a:ext uri="{FF2B5EF4-FFF2-40B4-BE49-F238E27FC236}">
                <a16:creationId xmlns:a16="http://schemas.microsoft.com/office/drawing/2014/main" id="{96F9B023-DC5B-475D-B5B2-D80CEC42FFF3}"/>
              </a:ext>
            </a:extLst>
          </p:cNvPr>
          <p:cNvPicPr>
            <a:picLocks noChangeAspect="1"/>
          </p:cNvPicPr>
          <p:nvPr/>
        </p:nvPicPr>
        <p:blipFill>
          <a:blip r:embed="rId2"/>
          <a:stretch>
            <a:fillRect/>
          </a:stretch>
        </p:blipFill>
        <p:spPr>
          <a:xfrm>
            <a:off x="6905505" y="1631373"/>
            <a:ext cx="5015345" cy="4226871"/>
          </a:xfrm>
          <a:prstGeom prst="rect">
            <a:avLst/>
          </a:prstGeom>
        </p:spPr>
      </p:pic>
      <p:sp>
        <p:nvSpPr>
          <p:cNvPr id="4" name="Rectangle 3">
            <a:extLst>
              <a:ext uri="{FF2B5EF4-FFF2-40B4-BE49-F238E27FC236}">
                <a16:creationId xmlns:a16="http://schemas.microsoft.com/office/drawing/2014/main" id="{8AF7C2A3-AC6F-4E23-843C-64D54D20164D}"/>
              </a:ext>
            </a:extLst>
          </p:cNvPr>
          <p:cNvSpPr/>
          <p:nvPr/>
        </p:nvSpPr>
        <p:spPr>
          <a:xfrm>
            <a:off x="551542" y="1436693"/>
            <a:ext cx="6096000" cy="3785652"/>
          </a:xfrm>
          <a:prstGeom prst="rect">
            <a:avLst/>
          </a:prstGeom>
        </p:spPr>
        <p:txBody>
          <a:bodyPr>
            <a:spAutoFit/>
          </a:bodyPr>
          <a:lstStyle/>
          <a:p>
            <a:r>
              <a:rPr lang="en-IN" sz="2400" dirty="0"/>
              <a:t>Simple Regression </a:t>
            </a:r>
          </a:p>
          <a:p>
            <a:r>
              <a:rPr lang="en-IN" sz="2400" dirty="0"/>
              <a:t>	Y= B0 + B1X</a:t>
            </a:r>
          </a:p>
          <a:p>
            <a:endParaRPr lang="en-IN" sz="2400" dirty="0"/>
          </a:p>
          <a:p>
            <a:endParaRPr lang="en-IN" sz="2400" dirty="0"/>
          </a:p>
          <a:p>
            <a:endParaRPr lang="en-IN" sz="2400" dirty="0"/>
          </a:p>
          <a:p>
            <a:endParaRPr lang="en-IN" sz="2400" dirty="0"/>
          </a:p>
          <a:p>
            <a:endParaRPr lang="en-IN" sz="2400" dirty="0"/>
          </a:p>
          <a:p>
            <a:r>
              <a:rPr lang="en-IN" sz="2400" dirty="0"/>
              <a:t>Multivariate linear regression.</a:t>
            </a:r>
          </a:p>
          <a:p>
            <a:endParaRPr lang="en-IN" sz="2400" dirty="0"/>
          </a:p>
          <a:p>
            <a:r>
              <a:rPr lang="en-IN" sz="2400" dirty="0"/>
              <a:t>Y= B0 + B1X1 +B2X2 + B3X3……..</a:t>
            </a:r>
            <a:r>
              <a:rPr lang="en-IN" sz="2400" dirty="0" err="1"/>
              <a:t>BnXn</a:t>
            </a:r>
            <a:r>
              <a:rPr lang="en-IN" sz="2400" dirty="0"/>
              <a:t> </a:t>
            </a:r>
          </a:p>
        </p:txBody>
      </p:sp>
    </p:spTree>
    <p:extLst>
      <p:ext uri="{BB962C8B-B14F-4D97-AF65-F5344CB8AC3E}">
        <p14:creationId xmlns:p14="http://schemas.microsoft.com/office/powerpoint/2010/main" val="2482045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0" y="1327309"/>
            <a:ext cx="11353800" cy="3066444"/>
          </a:xfrm>
        </p:spPr>
        <p:txBody>
          <a:bodyPr/>
          <a:lstStyle/>
          <a:p>
            <a:r>
              <a:rPr lang="en-IN" dirty="0"/>
              <a:t>                </a:t>
            </a:r>
            <a:br>
              <a:rPr lang="en-IN" dirty="0"/>
            </a:br>
            <a:r>
              <a:rPr lang="en-IN" dirty="0"/>
              <a:t>			  Simple Linear 					        Regression </a:t>
            </a:r>
          </a:p>
        </p:txBody>
      </p:sp>
    </p:spTree>
    <p:extLst>
      <p:ext uri="{BB962C8B-B14F-4D97-AF65-F5344CB8AC3E}">
        <p14:creationId xmlns:p14="http://schemas.microsoft.com/office/powerpoint/2010/main" val="2770055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7C85-0439-46E9-8013-4354037DE2DF}"/>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3" name="Picture 2">
            <a:extLst>
              <a:ext uri="{FF2B5EF4-FFF2-40B4-BE49-F238E27FC236}">
                <a16:creationId xmlns:a16="http://schemas.microsoft.com/office/drawing/2014/main" id="{5516A61D-771C-4328-9F2C-57A375425FAB}"/>
              </a:ext>
            </a:extLst>
          </p:cNvPr>
          <p:cNvPicPr>
            <a:picLocks noChangeAspect="1"/>
          </p:cNvPicPr>
          <p:nvPr/>
        </p:nvPicPr>
        <p:blipFill>
          <a:blip r:embed="rId2"/>
          <a:stretch>
            <a:fillRect/>
          </a:stretch>
        </p:blipFill>
        <p:spPr>
          <a:xfrm>
            <a:off x="102177" y="1116919"/>
            <a:ext cx="5810407" cy="5385481"/>
          </a:xfrm>
          <a:prstGeom prst="rect">
            <a:avLst/>
          </a:prstGeom>
        </p:spPr>
      </p:pic>
      <p:sp>
        <p:nvSpPr>
          <p:cNvPr id="4" name="TextBox 3">
            <a:extLst>
              <a:ext uri="{FF2B5EF4-FFF2-40B4-BE49-F238E27FC236}">
                <a16:creationId xmlns:a16="http://schemas.microsoft.com/office/drawing/2014/main" id="{B0D2759B-3009-4F1F-A4D0-D3D065BDCB7F}"/>
              </a:ext>
            </a:extLst>
          </p:cNvPr>
          <p:cNvSpPr txBox="1"/>
          <p:nvPr/>
        </p:nvSpPr>
        <p:spPr>
          <a:xfrm>
            <a:off x="7676550" y="1831408"/>
            <a:ext cx="4049486" cy="1384995"/>
          </a:xfrm>
          <a:prstGeom prst="rect">
            <a:avLst/>
          </a:prstGeom>
          <a:noFill/>
        </p:spPr>
        <p:txBody>
          <a:bodyPr wrap="square" rtlCol="0">
            <a:spAutoFit/>
          </a:bodyPr>
          <a:lstStyle/>
          <a:p>
            <a:r>
              <a:rPr lang="en-IN" sz="2800" dirty="0"/>
              <a:t>Simple Regression</a:t>
            </a:r>
          </a:p>
          <a:p>
            <a:endParaRPr lang="en-IN" sz="2800" dirty="0"/>
          </a:p>
          <a:p>
            <a:r>
              <a:rPr lang="en-IN" sz="2800" dirty="0"/>
              <a:t>   Y = b0 + b1X</a:t>
            </a:r>
          </a:p>
        </p:txBody>
      </p:sp>
      <p:sp>
        <p:nvSpPr>
          <p:cNvPr id="5" name="Arrow: Up 4">
            <a:extLst>
              <a:ext uri="{FF2B5EF4-FFF2-40B4-BE49-F238E27FC236}">
                <a16:creationId xmlns:a16="http://schemas.microsoft.com/office/drawing/2014/main" id="{F815EE9E-0E0F-441A-B091-53F17AEBEE10}"/>
              </a:ext>
            </a:extLst>
          </p:cNvPr>
          <p:cNvSpPr/>
          <p:nvPr/>
        </p:nvSpPr>
        <p:spPr>
          <a:xfrm rot="2392463" flipH="1">
            <a:off x="7624421" y="3306151"/>
            <a:ext cx="160484" cy="871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Up 6">
            <a:extLst>
              <a:ext uri="{FF2B5EF4-FFF2-40B4-BE49-F238E27FC236}">
                <a16:creationId xmlns:a16="http://schemas.microsoft.com/office/drawing/2014/main" id="{2C1B1854-8F25-4A6F-8F83-A51E159F8616}"/>
              </a:ext>
            </a:extLst>
          </p:cNvPr>
          <p:cNvSpPr/>
          <p:nvPr/>
        </p:nvSpPr>
        <p:spPr>
          <a:xfrm rot="18616470" flipH="1">
            <a:off x="10002543" y="3205949"/>
            <a:ext cx="176109" cy="871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AA4D10A-90CA-4A0D-AE40-B1093B90CAA3}"/>
              </a:ext>
            </a:extLst>
          </p:cNvPr>
          <p:cNvSpPr txBox="1"/>
          <p:nvPr/>
        </p:nvSpPr>
        <p:spPr>
          <a:xfrm>
            <a:off x="6574972" y="4267199"/>
            <a:ext cx="5617028" cy="377372"/>
          </a:xfrm>
          <a:prstGeom prst="rect">
            <a:avLst/>
          </a:prstGeom>
          <a:noFill/>
        </p:spPr>
        <p:txBody>
          <a:bodyPr wrap="square" rtlCol="0">
            <a:spAutoFit/>
          </a:bodyPr>
          <a:lstStyle/>
          <a:p>
            <a:r>
              <a:rPr lang="en-IN" b="1" dirty="0"/>
              <a:t>Dependent Variable                 Independent Variable</a:t>
            </a:r>
          </a:p>
        </p:txBody>
      </p:sp>
    </p:spTree>
    <p:extLst>
      <p:ext uri="{BB962C8B-B14F-4D97-AF65-F5344CB8AC3E}">
        <p14:creationId xmlns:p14="http://schemas.microsoft.com/office/powerpoint/2010/main" val="16338273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D3C0-5A56-4EB3-BF91-6C6022F46C3D}"/>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3" name="Picture 2">
            <a:extLst>
              <a:ext uri="{FF2B5EF4-FFF2-40B4-BE49-F238E27FC236}">
                <a16:creationId xmlns:a16="http://schemas.microsoft.com/office/drawing/2014/main" id="{37CEB291-F1E1-42A3-B68E-496C28214FAF}"/>
              </a:ext>
            </a:extLst>
          </p:cNvPr>
          <p:cNvPicPr>
            <a:picLocks noChangeAspect="1"/>
          </p:cNvPicPr>
          <p:nvPr/>
        </p:nvPicPr>
        <p:blipFill>
          <a:blip r:embed="rId2"/>
          <a:stretch>
            <a:fillRect/>
          </a:stretch>
        </p:blipFill>
        <p:spPr>
          <a:xfrm>
            <a:off x="297543" y="982761"/>
            <a:ext cx="7235371" cy="5688810"/>
          </a:xfrm>
          <a:prstGeom prst="rect">
            <a:avLst/>
          </a:prstGeom>
        </p:spPr>
      </p:pic>
      <p:pic>
        <p:nvPicPr>
          <p:cNvPr id="5" name="Picture 4">
            <a:extLst>
              <a:ext uri="{FF2B5EF4-FFF2-40B4-BE49-F238E27FC236}">
                <a16:creationId xmlns:a16="http://schemas.microsoft.com/office/drawing/2014/main" id="{5D7ED3C4-C56F-4235-9525-1C7FCF41EDEC}"/>
              </a:ext>
            </a:extLst>
          </p:cNvPr>
          <p:cNvPicPr>
            <a:picLocks noChangeAspect="1"/>
          </p:cNvPicPr>
          <p:nvPr/>
        </p:nvPicPr>
        <p:blipFill>
          <a:blip r:embed="rId3"/>
          <a:stretch>
            <a:fillRect/>
          </a:stretch>
        </p:blipFill>
        <p:spPr>
          <a:xfrm>
            <a:off x="7641318" y="2577193"/>
            <a:ext cx="4391025" cy="3619500"/>
          </a:xfrm>
          <a:prstGeom prst="rect">
            <a:avLst/>
          </a:prstGeom>
        </p:spPr>
      </p:pic>
      <p:pic>
        <p:nvPicPr>
          <p:cNvPr id="6" name="Picture 5">
            <a:extLst>
              <a:ext uri="{FF2B5EF4-FFF2-40B4-BE49-F238E27FC236}">
                <a16:creationId xmlns:a16="http://schemas.microsoft.com/office/drawing/2014/main" id="{759B997D-E320-413F-99AB-D89931916313}"/>
              </a:ext>
            </a:extLst>
          </p:cNvPr>
          <p:cNvPicPr>
            <a:picLocks noChangeAspect="1"/>
          </p:cNvPicPr>
          <p:nvPr/>
        </p:nvPicPr>
        <p:blipFill>
          <a:blip r:embed="rId4"/>
          <a:stretch>
            <a:fillRect/>
          </a:stretch>
        </p:blipFill>
        <p:spPr>
          <a:xfrm>
            <a:off x="8046130" y="1678440"/>
            <a:ext cx="2486025" cy="714375"/>
          </a:xfrm>
          <a:prstGeom prst="rect">
            <a:avLst/>
          </a:prstGeom>
        </p:spPr>
      </p:pic>
    </p:spTree>
    <p:extLst>
      <p:ext uri="{BB962C8B-B14F-4D97-AF65-F5344CB8AC3E}">
        <p14:creationId xmlns:p14="http://schemas.microsoft.com/office/powerpoint/2010/main" val="5789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80260-78EA-44BA-BDBA-D0218612A375}"/>
              </a:ext>
            </a:extLst>
          </p:cNvPr>
          <p:cNvPicPr>
            <a:picLocks noChangeAspect="1"/>
          </p:cNvPicPr>
          <p:nvPr/>
        </p:nvPicPr>
        <p:blipFill>
          <a:blip r:embed="rId2"/>
          <a:stretch>
            <a:fillRect/>
          </a:stretch>
        </p:blipFill>
        <p:spPr>
          <a:xfrm>
            <a:off x="477978" y="793547"/>
            <a:ext cx="2600325" cy="5934075"/>
          </a:xfrm>
          <a:prstGeom prst="rect">
            <a:avLst/>
          </a:prstGeom>
        </p:spPr>
      </p:pic>
      <p:sp>
        <p:nvSpPr>
          <p:cNvPr id="3" name="Title 1">
            <a:extLst>
              <a:ext uri="{FF2B5EF4-FFF2-40B4-BE49-F238E27FC236}">
                <a16:creationId xmlns:a16="http://schemas.microsoft.com/office/drawing/2014/main" id="{BF2BB6A5-7DD5-4066-840C-5EC941F2DC71}"/>
              </a:ext>
            </a:extLst>
          </p:cNvPr>
          <p:cNvSpPr txBox="1">
            <a:spLocks/>
          </p:cNvSpPr>
          <p:nvPr/>
        </p:nvSpPr>
        <p:spPr>
          <a:xfrm>
            <a:off x="603337" y="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5" name="Picture 4">
            <a:extLst>
              <a:ext uri="{FF2B5EF4-FFF2-40B4-BE49-F238E27FC236}">
                <a16:creationId xmlns:a16="http://schemas.microsoft.com/office/drawing/2014/main" id="{5F59528B-7B37-4F6B-86AD-37AA8D55AAFE}"/>
              </a:ext>
            </a:extLst>
          </p:cNvPr>
          <p:cNvPicPr>
            <a:picLocks noChangeAspect="1"/>
          </p:cNvPicPr>
          <p:nvPr/>
        </p:nvPicPr>
        <p:blipFill>
          <a:blip r:embed="rId3"/>
          <a:stretch>
            <a:fillRect/>
          </a:stretch>
        </p:blipFill>
        <p:spPr>
          <a:xfrm>
            <a:off x="3170603" y="902708"/>
            <a:ext cx="8418059" cy="5052584"/>
          </a:xfrm>
          <a:prstGeom prst="rect">
            <a:avLst/>
          </a:prstGeom>
        </p:spPr>
      </p:pic>
      <p:pic>
        <p:nvPicPr>
          <p:cNvPr id="6" name="Picture 5">
            <a:extLst>
              <a:ext uri="{FF2B5EF4-FFF2-40B4-BE49-F238E27FC236}">
                <a16:creationId xmlns:a16="http://schemas.microsoft.com/office/drawing/2014/main" id="{566F75BF-E39D-43B9-BCB9-DC153BE58085}"/>
              </a:ext>
            </a:extLst>
          </p:cNvPr>
          <p:cNvPicPr>
            <a:picLocks noChangeAspect="1"/>
          </p:cNvPicPr>
          <p:nvPr/>
        </p:nvPicPr>
        <p:blipFill>
          <a:blip r:embed="rId4"/>
          <a:stretch>
            <a:fillRect/>
          </a:stretch>
        </p:blipFill>
        <p:spPr>
          <a:xfrm>
            <a:off x="3272971" y="902708"/>
            <a:ext cx="7903029" cy="5543097"/>
          </a:xfrm>
          <a:prstGeom prst="rect">
            <a:avLst/>
          </a:prstGeom>
        </p:spPr>
      </p:pic>
    </p:spTree>
    <p:extLst>
      <p:ext uri="{BB962C8B-B14F-4D97-AF65-F5344CB8AC3E}">
        <p14:creationId xmlns:p14="http://schemas.microsoft.com/office/powerpoint/2010/main" val="41102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6054</Words>
  <Application>Microsoft Macintosh PowerPoint</Application>
  <PresentationFormat>Widescreen</PresentationFormat>
  <Paragraphs>1336</Paragraphs>
  <Slides>153</Slides>
  <Notes>43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153</vt:i4>
      </vt:variant>
    </vt:vector>
  </HeadingPairs>
  <TitlesOfParts>
    <vt:vector size="169" baseType="lpstr">
      <vt:lpstr>等线</vt:lpstr>
      <vt:lpstr>Arial</vt:lpstr>
      <vt:lpstr>Calibri</vt:lpstr>
      <vt:lpstr>Calibri Light</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Webdings</vt:lpstr>
      <vt:lpstr>Wingdings</vt:lpstr>
      <vt:lpstr>Office Theme</vt:lpstr>
      <vt:lpstr>Azure AI Ecosystem  Technical Deep Dive –Day 1 </vt:lpstr>
      <vt:lpstr>PowerPoint Presentation</vt:lpstr>
      <vt:lpstr>Day 1 - AI</vt:lpstr>
      <vt:lpstr>Day 2 - AI</vt:lpstr>
      <vt:lpstr>PowerPoint Presentation</vt:lpstr>
      <vt:lpstr>AGENDA</vt:lpstr>
      <vt:lpstr>PowerPoint Presentation</vt:lpstr>
      <vt:lpstr>PowerPoint Presentation</vt:lpstr>
      <vt:lpstr>Enterprise AI Maturity Model</vt:lpstr>
      <vt:lpstr>Convergence accelerates digital transformation</vt:lpstr>
      <vt:lpstr>Time to adapt is shrinking</vt:lpstr>
      <vt:lpstr>Information Management</vt:lpstr>
      <vt:lpstr>Big Data Stores</vt:lpstr>
      <vt:lpstr>Machine Learning and Analytics</vt:lpstr>
      <vt:lpstr>Intelligence</vt:lpstr>
      <vt:lpstr>Build applications that understand people</vt:lpstr>
      <vt:lpstr>Transform data into intelligent action</vt:lpstr>
      <vt:lpstr>AI is new SQL</vt:lpstr>
      <vt:lpstr>PowerPoint Presentation</vt:lpstr>
      <vt:lpstr>AI-driven development </vt:lpstr>
      <vt:lpstr>AI Services</vt:lpstr>
      <vt:lpstr>“By 2020, more than 40% of data science tasks will be automated”</vt:lpstr>
      <vt:lpstr>Build applications that understand people</vt:lpstr>
      <vt:lpstr>ML/AI is core component of many applications</vt:lpstr>
      <vt:lpstr>Azure ML Services </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      Creating Azure ML Account  </vt:lpstr>
      <vt:lpstr>          Workflow of Azure ML           project/experiment </vt:lpstr>
      <vt:lpstr>PowerPoint Presentation</vt:lpstr>
      <vt:lpstr>PowerPoint Presentation</vt:lpstr>
      <vt:lpstr>          Azure ML Algorithm                 CheatSheet </vt:lpstr>
      <vt:lpstr>PowerPoint Presentation</vt:lpstr>
      <vt:lpstr>PowerPoint Presentation</vt:lpstr>
      <vt:lpstr>Hands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Hyper Tuning</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 &amp; Deployment</vt:lpstr>
      <vt:lpstr>               Tune Model             Hyperparameters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DEMOS </vt:lpstr>
      <vt:lpstr>             Deploy Models </vt:lpstr>
      <vt:lpstr>PowerPoint Presentation</vt:lpstr>
      <vt:lpstr>PowerPoint Presentation</vt:lpstr>
      <vt:lpstr>                                     Regression </vt:lpstr>
      <vt:lpstr>PowerPoint Presentation</vt:lpstr>
      <vt:lpstr>PowerPoint Presentation</vt:lpstr>
      <vt:lpstr>PowerPoint Presentation</vt:lpstr>
      <vt:lpstr>PowerPoint Presentation</vt:lpstr>
      <vt:lpstr>                      Simple Linear              Regression </vt:lpstr>
      <vt:lpstr>PowerPoint Presentation</vt:lpstr>
      <vt:lpstr>PowerPoint Presentation</vt:lpstr>
      <vt:lpstr>PowerPoint Presentation</vt:lpstr>
      <vt:lpstr>PowerPoint Presentation</vt:lpstr>
      <vt:lpstr>Data Science Virtual Machines (DSVM)</vt:lpstr>
      <vt:lpstr>Data Science Virtual Machines</vt:lpstr>
      <vt:lpstr>PowerPoint Presentation</vt:lpstr>
      <vt:lpstr>PowerPoint Presentation</vt:lpstr>
      <vt:lpstr>Why Data Science VMs?</vt:lpstr>
      <vt:lpstr>Productive Services Empower data science and development teams</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Services</vt:lpstr>
      <vt:lpstr>PowerPoint Presentation</vt:lpstr>
      <vt:lpstr>Demo –Deployment</vt:lpstr>
      <vt:lpstr>Demo – Hyper Tuning Parameters</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lpstr>Machine Learning on Azure</vt:lpstr>
      <vt:lpstr>Power BI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Windows User</dc:creator>
  <cp:lastModifiedBy>Sashank Pappu</cp:lastModifiedBy>
  <cp:revision>22</cp:revision>
  <dcterms:created xsi:type="dcterms:W3CDTF">2019-05-19T14:02:07Z</dcterms:created>
  <dcterms:modified xsi:type="dcterms:W3CDTF">2019-09-30T05:42:53Z</dcterms:modified>
</cp:coreProperties>
</file>